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4" r:id="rId1"/>
    <p:sldMasterId id="2147483672" r:id="rId2"/>
    <p:sldMasterId id="2147483660" r:id="rId3"/>
    <p:sldMasterId id="2147483696" r:id="rId4"/>
  </p:sldMasterIdLst>
  <p:notesMasterIdLst>
    <p:notesMasterId r:id="rId54"/>
  </p:notesMasterIdLst>
  <p:sldIdLst>
    <p:sldId id="256" r:id="rId5"/>
    <p:sldId id="263" r:id="rId6"/>
    <p:sldId id="265" r:id="rId7"/>
    <p:sldId id="264" r:id="rId8"/>
    <p:sldId id="266" r:id="rId9"/>
    <p:sldId id="267" r:id="rId10"/>
    <p:sldId id="268" r:id="rId11"/>
    <p:sldId id="269" r:id="rId12"/>
    <p:sldId id="273" r:id="rId13"/>
    <p:sldId id="306" r:id="rId14"/>
    <p:sldId id="307" r:id="rId15"/>
    <p:sldId id="316" r:id="rId16"/>
    <p:sldId id="274" r:id="rId17"/>
    <p:sldId id="275" r:id="rId18"/>
    <p:sldId id="276" r:id="rId19"/>
    <p:sldId id="281" r:id="rId20"/>
    <p:sldId id="282" r:id="rId21"/>
    <p:sldId id="277" r:id="rId22"/>
    <p:sldId id="283" r:id="rId23"/>
    <p:sldId id="284" r:id="rId24"/>
    <p:sldId id="303" r:id="rId25"/>
    <p:sldId id="286" r:id="rId26"/>
    <p:sldId id="280" r:id="rId27"/>
    <p:sldId id="304" r:id="rId28"/>
    <p:sldId id="270" r:id="rId29"/>
    <p:sldId id="288" r:id="rId30"/>
    <p:sldId id="289" r:id="rId31"/>
    <p:sldId id="278" r:id="rId32"/>
    <p:sldId id="305" r:id="rId33"/>
    <p:sldId id="291" r:id="rId34"/>
    <p:sldId id="292" r:id="rId35"/>
    <p:sldId id="309" r:id="rId36"/>
    <p:sldId id="310" r:id="rId37"/>
    <p:sldId id="311" r:id="rId38"/>
    <p:sldId id="312" r:id="rId39"/>
    <p:sldId id="293" r:id="rId40"/>
    <p:sldId id="294" r:id="rId41"/>
    <p:sldId id="295" r:id="rId42"/>
    <p:sldId id="296" r:id="rId43"/>
    <p:sldId id="297" r:id="rId44"/>
    <p:sldId id="298" r:id="rId45"/>
    <p:sldId id="313" r:id="rId46"/>
    <p:sldId id="314" r:id="rId47"/>
    <p:sldId id="315" r:id="rId48"/>
    <p:sldId id="299" r:id="rId49"/>
    <p:sldId id="300" r:id="rId50"/>
    <p:sldId id="301" r:id="rId51"/>
    <p:sldId id="271" r:id="rId52"/>
    <p:sldId id="302" r:id="rId53"/>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D0EE662-F9B5-5868-5047-A2963CCBC6F6}" name="Johanna Schönhöfer" initials="JS" userId="S::johanna.schoenhoefer@ectaveo.ch::17c3a78f-0d36-47e9-b920-a55ace117f6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EBEB"/>
    <a:srgbClr val="0082C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9012ECD-51FC-41F1-AA8D-1B2483CD663E}">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Helle Formatvorlage 2 - Akz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71093" autoAdjust="0"/>
  </p:normalViewPr>
  <p:slideViewPr>
    <p:cSldViewPr>
      <p:cViewPr varScale="1">
        <p:scale>
          <a:sx n="60" d="100"/>
          <a:sy n="60" d="100"/>
        </p:scale>
        <p:origin x="72" y="546"/>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tableStyles" Target="tableStyles.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microsoft.com/office/2018/10/relationships/authors" Target="author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heme" Target="theme/theme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680DAEF-4F83-478A-B82D-96BB292A04CD}" type="doc">
      <dgm:prSet loTypeId="urn:microsoft.com/office/officeart/2005/8/layout/orgChart1" loCatId="hierarchy" qsTypeId="urn:microsoft.com/office/officeart/2005/8/quickstyle/simple1" qsCatId="simple" csTypeId="urn:microsoft.com/office/officeart/2005/8/colors/colorful2" csCatId="colorful" phldr="1"/>
      <dgm:spPr/>
      <dgm:t>
        <a:bodyPr/>
        <a:lstStyle/>
        <a:p>
          <a:endParaRPr lang="de-CH"/>
        </a:p>
      </dgm:t>
    </dgm:pt>
    <dgm:pt modelId="{F9275096-5DF8-4D41-9959-7913DFDEA478}">
      <dgm:prSet phldrT="[Text]" custT="1"/>
      <dgm:spPr/>
      <dgm:t>
        <a:bodyPr/>
        <a:lstStyle/>
        <a:p>
          <a:r>
            <a:rPr lang="de-CH" sz="2000" dirty="0"/>
            <a:t>Mögliche Fehlerquellen bei Auszählungen</a:t>
          </a:r>
        </a:p>
      </dgm:t>
    </dgm:pt>
    <dgm:pt modelId="{E7EEDDCB-4AA0-4BB7-B514-34A01D3459EE}" type="parTrans" cxnId="{53C65F15-9963-4FFB-B003-01D3EF2B3D76}">
      <dgm:prSet/>
      <dgm:spPr/>
      <dgm:t>
        <a:bodyPr/>
        <a:lstStyle/>
        <a:p>
          <a:endParaRPr lang="de-CH"/>
        </a:p>
      </dgm:t>
    </dgm:pt>
    <dgm:pt modelId="{2E71A23F-8C7A-47CB-902D-5FF12A4AD097}" type="sibTrans" cxnId="{53C65F15-9963-4FFB-B003-01D3EF2B3D76}">
      <dgm:prSet/>
      <dgm:spPr/>
      <dgm:t>
        <a:bodyPr/>
        <a:lstStyle/>
        <a:p>
          <a:endParaRPr lang="de-CH"/>
        </a:p>
      </dgm:t>
    </dgm:pt>
    <dgm:pt modelId="{F7EA6EF4-0DC1-418D-959B-4C7EFC88B744}">
      <dgm:prSet phldrT="[Text]" custT="1"/>
      <dgm:spPr/>
      <dgm:t>
        <a:bodyPr/>
        <a:lstStyle/>
        <a:p>
          <a:r>
            <a:rPr lang="de-CH" sz="2000" dirty="0"/>
            <a:t>Ergebnisermittlung</a:t>
          </a:r>
        </a:p>
      </dgm:t>
    </dgm:pt>
    <dgm:pt modelId="{24803E50-8CE3-4704-9FC2-BFEB84524F37}" type="parTrans" cxnId="{7D1F305F-7642-4C4A-8805-B8C33C5D63CD}">
      <dgm:prSet/>
      <dgm:spPr/>
      <dgm:t>
        <a:bodyPr/>
        <a:lstStyle/>
        <a:p>
          <a:endParaRPr lang="de-CH"/>
        </a:p>
      </dgm:t>
    </dgm:pt>
    <dgm:pt modelId="{72EEA514-F7DF-4E24-8B00-8A9D0A11C6F2}" type="sibTrans" cxnId="{7D1F305F-7642-4C4A-8805-B8C33C5D63CD}">
      <dgm:prSet/>
      <dgm:spPr/>
      <dgm:t>
        <a:bodyPr/>
        <a:lstStyle/>
        <a:p>
          <a:endParaRPr lang="de-CH"/>
        </a:p>
      </dgm:t>
    </dgm:pt>
    <dgm:pt modelId="{463E2A11-1FB1-4BA6-BC13-A56E0E74E39B}">
      <dgm:prSet phldrT="[Text]" custT="1"/>
      <dgm:spPr/>
      <dgm:t>
        <a:bodyPr/>
        <a:lstStyle/>
        <a:p>
          <a:r>
            <a:rPr lang="de-CH" sz="2000" dirty="0"/>
            <a:t>Umgang mit Stimmmaterial</a:t>
          </a:r>
        </a:p>
      </dgm:t>
    </dgm:pt>
    <dgm:pt modelId="{C74A4DFF-1B32-4607-AD8C-DCF3869B4D30}" type="parTrans" cxnId="{81CE992C-F46D-46B7-A7B2-418BDD22CC15}">
      <dgm:prSet/>
      <dgm:spPr/>
      <dgm:t>
        <a:bodyPr/>
        <a:lstStyle/>
        <a:p>
          <a:endParaRPr lang="de-CH"/>
        </a:p>
      </dgm:t>
    </dgm:pt>
    <dgm:pt modelId="{E44E4788-7619-43B2-93CE-1D760AC98961}" type="sibTrans" cxnId="{81CE992C-F46D-46B7-A7B2-418BDD22CC15}">
      <dgm:prSet/>
      <dgm:spPr/>
      <dgm:t>
        <a:bodyPr/>
        <a:lstStyle/>
        <a:p>
          <a:endParaRPr lang="de-CH"/>
        </a:p>
      </dgm:t>
    </dgm:pt>
    <dgm:pt modelId="{8660018F-3257-4472-97AD-518E4DE12E4C}">
      <dgm:prSet phldrT="[Text]" custT="1"/>
      <dgm:spPr/>
      <dgm:t>
        <a:bodyPr/>
        <a:lstStyle/>
        <a:p>
          <a:r>
            <a:rPr lang="de-CH" sz="2000" dirty="0"/>
            <a:t>Stimmgeheimnis</a:t>
          </a:r>
        </a:p>
      </dgm:t>
    </dgm:pt>
    <dgm:pt modelId="{BF58111C-02F9-42EF-B8FD-F130394D4B8C}" type="parTrans" cxnId="{ACA293B5-5253-4713-A09B-95625946660D}">
      <dgm:prSet/>
      <dgm:spPr/>
      <dgm:t>
        <a:bodyPr/>
        <a:lstStyle/>
        <a:p>
          <a:endParaRPr lang="de-CH"/>
        </a:p>
      </dgm:t>
    </dgm:pt>
    <dgm:pt modelId="{5A297FB9-3893-4773-AB13-0B00023186DB}" type="sibTrans" cxnId="{ACA293B5-5253-4713-A09B-95625946660D}">
      <dgm:prSet/>
      <dgm:spPr/>
      <dgm:t>
        <a:bodyPr/>
        <a:lstStyle/>
        <a:p>
          <a:endParaRPr lang="de-CH"/>
        </a:p>
      </dgm:t>
    </dgm:pt>
    <dgm:pt modelId="{132709E9-3B09-4918-912B-7F5F75AC675B}">
      <dgm:prSet phldrT="[Text]" custT="1"/>
      <dgm:spPr/>
      <dgm:t>
        <a:bodyPr/>
        <a:lstStyle/>
        <a:p>
          <a:r>
            <a:rPr lang="de-CH" sz="2000" dirty="0"/>
            <a:t>Organisatorische  und administrative Zusammensetzung</a:t>
          </a:r>
        </a:p>
      </dgm:t>
    </dgm:pt>
    <dgm:pt modelId="{8DC710E1-875A-4705-BE6F-DCB7C41861DC}" type="parTrans" cxnId="{B26489F2-9D93-4283-98A3-0F948825D36D}">
      <dgm:prSet/>
      <dgm:spPr/>
      <dgm:t>
        <a:bodyPr/>
        <a:lstStyle/>
        <a:p>
          <a:endParaRPr lang="de-CH"/>
        </a:p>
      </dgm:t>
    </dgm:pt>
    <dgm:pt modelId="{0CF01FA1-EE20-451A-99C4-24195ECA1027}" type="sibTrans" cxnId="{B26489F2-9D93-4283-98A3-0F948825D36D}">
      <dgm:prSet/>
      <dgm:spPr/>
      <dgm:t>
        <a:bodyPr/>
        <a:lstStyle/>
        <a:p>
          <a:endParaRPr lang="de-CH"/>
        </a:p>
      </dgm:t>
    </dgm:pt>
    <dgm:pt modelId="{E7FAA327-1420-455E-9E40-4EFA3B4B9DAB}">
      <dgm:prSet phldrT="[Text]" custT="1"/>
      <dgm:spPr/>
      <dgm:t>
        <a:bodyPr/>
        <a:lstStyle/>
        <a:p>
          <a:r>
            <a:rPr lang="de-CH" sz="2000" dirty="0"/>
            <a:t>Urnendienst</a:t>
          </a:r>
        </a:p>
      </dgm:t>
    </dgm:pt>
    <dgm:pt modelId="{B6131246-B072-4649-A9A0-688E2207ADB4}" type="parTrans" cxnId="{2405458B-007F-4853-B8D0-952984486CEE}">
      <dgm:prSet/>
      <dgm:spPr/>
      <dgm:t>
        <a:bodyPr/>
        <a:lstStyle/>
        <a:p>
          <a:endParaRPr lang="de-CH"/>
        </a:p>
      </dgm:t>
    </dgm:pt>
    <dgm:pt modelId="{0AD85501-3039-4D16-BBF2-5CBAFF086B5D}" type="sibTrans" cxnId="{2405458B-007F-4853-B8D0-952984486CEE}">
      <dgm:prSet/>
      <dgm:spPr/>
      <dgm:t>
        <a:bodyPr/>
        <a:lstStyle/>
        <a:p>
          <a:endParaRPr lang="de-CH"/>
        </a:p>
      </dgm:t>
    </dgm:pt>
    <dgm:pt modelId="{E64BC5C5-01ED-4ADE-908F-B3BA28166CF3}" type="pres">
      <dgm:prSet presAssocID="{6680DAEF-4F83-478A-B82D-96BB292A04CD}" presName="hierChild1" presStyleCnt="0">
        <dgm:presLayoutVars>
          <dgm:orgChart val="1"/>
          <dgm:chPref val="1"/>
          <dgm:dir/>
          <dgm:animOne val="branch"/>
          <dgm:animLvl val="lvl"/>
          <dgm:resizeHandles/>
        </dgm:presLayoutVars>
      </dgm:prSet>
      <dgm:spPr/>
      <dgm:t>
        <a:bodyPr/>
        <a:lstStyle/>
        <a:p>
          <a:endParaRPr lang="de-DE"/>
        </a:p>
      </dgm:t>
    </dgm:pt>
    <dgm:pt modelId="{BC6069C1-0B31-4DD5-B318-04CC611BCB12}" type="pres">
      <dgm:prSet presAssocID="{F9275096-5DF8-4D41-9959-7913DFDEA478}" presName="hierRoot1" presStyleCnt="0">
        <dgm:presLayoutVars>
          <dgm:hierBranch val="init"/>
        </dgm:presLayoutVars>
      </dgm:prSet>
      <dgm:spPr/>
    </dgm:pt>
    <dgm:pt modelId="{7F450C67-5243-4A17-8BDE-AF24747F1FD5}" type="pres">
      <dgm:prSet presAssocID="{F9275096-5DF8-4D41-9959-7913DFDEA478}" presName="rootComposite1" presStyleCnt="0"/>
      <dgm:spPr/>
    </dgm:pt>
    <dgm:pt modelId="{10137B6F-D79E-4ACC-98A4-3F0734128109}" type="pres">
      <dgm:prSet presAssocID="{F9275096-5DF8-4D41-9959-7913DFDEA478}" presName="rootText1" presStyleLbl="node0" presStyleIdx="0" presStyleCnt="1" custScaleX="163863" custScaleY="191102">
        <dgm:presLayoutVars>
          <dgm:chPref val="3"/>
        </dgm:presLayoutVars>
      </dgm:prSet>
      <dgm:spPr/>
      <dgm:t>
        <a:bodyPr/>
        <a:lstStyle/>
        <a:p>
          <a:endParaRPr lang="de-DE"/>
        </a:p>
      </dgm:t>
    </dgm:pt>
    <dgm:pt modelId="{D4FCBA06-9AFF-4364-AD44-8B680C19CDDC}" type="pres">
      <dgm:prSet presAssocID="{F9275096-5DF8-4D41-9959-7913DFDEA478}" presName="rootConnector1" presStyleLbl="node1" presStyleIdx="0" presStyleCnt="0"/>
      <dgm:spPr/>
      <dgm:t>
        <a:bodyPr/>
        <a:lstStyle/>
        <a:p>
          <a:endParaRPr lang="de-DE"/>
        </a:p>
      </dgm:t>
    </dgm:pt>
    <dgm:pt modelId="{748A824C-C2F8-4D16-9901-08A6BB81FA2F}" type="pres">
      <dgm:prSet presAssocID="{F9275096-5DF8-4D41-9959-7913DFDEA478}" presName="hierChild2" presStyleCnt="0"/>
      <dgm:spPr/>
    </dgm:pt>
    <dgm:pt modelId="{D76DF270-CE1D-464B-86FF-B74AC07CDD2A}" type="pres">
      <dgm:prSet presAssocID="{24803E50-8CE3-4704-9FC2-BFEB84524F37}" presName="Name37" presStyleLbl="parChTrans1D2" presStyleIdx="0" presStyleCnt="5"/>
      <dgm:spPr/>
      <dgm:t>
        <a:bodyPr/>
        <a:lstStyle/>
        <a:p>
          <a:endParaRPr lang="de-DE"/>
        </a:p>
      </dgm:t>
    </dgm:pt>
    <dgm:pt modelId="{BF24B208-E73F-4360-8D83-B4DE6E616075}" type="pres">
      <dgm:prSet presAssocID="{F7EA6EF4-0DC1-418D-959B-4C7EFC88B744}" presName="hierRoot2" presStyleCnt="0">
        <dgm:presLayoutVars>
          <dgm:hierBranch val="init"/>
        </dgm:presLayoutVars>
      </dgm:prSet>
      <dgm:spPr/>
    </dgm:pt>
    <dgm:pt modelId="{DBF32F4F-E73D-4857-8653-4D13DB903AAA}" type="pres">
      <dgm:prSet presAssocID="{F7EA6EF4-0DC1-418D-959B-4C7EFC88B744}" presName="rootComposite" presStyleCnt="0"/>
      <dgm:spPr/>
    </dgm:pt>
    <dgm:pt modelId="{B21E2D06-4F64-4BD2-A4BB-B80FCA8A9126}" type="pres">
      <dgm:prSet presAssocID="{F7EA6EF4-0DC1-418D-959B-4C7EFC88B744}" presName="rootText" presStyleLbl="node2" presStyleIdx="0" presStyleCnt="5" custScaleX="141526" custScaleY="195953">
        <dgm:presLayoutVars>
          <dgm:chPref val="3"/>
        </dgm:presLayoutVars>
      </dgm:prSet>
      <dgm:spPr/>
      <dgm:t>
        <a:bodyPr/>
        <a:lstStyle/>
        <a:p>
          <a:endParaRPr lang="de-DE"/>
        </a:p>
      </dgm:t>
    </dgm:pt>
    <dgm:pt modelId="{9397629E-29AC-4F4F-A1A3-52AA61C405B7}" type="pres">
      <dgm:prSet presAssocID="{F7EA6EF4-0DC1-418D-959B-4C7EFC88B744}" presName="rootConnector" presStyleLbl="node2" presStyleIdx="0" presStyleCnt="5"/>
      <dgm:spPr/>
      <dgm:t>
        <a:bodyPr/>
        <a:lstStyle/>
        <a:p>
          <a:endParaRPr lang="de-DE"/>
        </a:p>
      </dgm:t>
    </dgm:pt>
    <dgm:pt modelId="{A9BA73B5-E39A-4FCF-A0F2-EC43204F90F3}" type="pres">
      <dgm:prSet presAssocID="{F7EA6EF4-0DC1-418D-959B-4C7EFC88B744}" presName="hierChild4" presStyleCnt="0"/>
      <dgm:spPr/>
    </dgm:pt>
    <dgm:pt modelId="{BB324F15-054C-4463-9ED8-AB218B3FE812}" type="pres">
      <dgm:prSet presAssocID="{F7EA6EF4-0DC1-418D-959B-4C7EFC88B744}" presName="hierChild5" presStyleCnt="0"/>
      <dgm:spPr/>
    </dgm:pt>
    <dgm:pt modelId="{55F5754A-9566-491F-86D1-63AFD13BDF3A}" type="pres">
      <dgm:prSet presAssocID="{C74A4DFF-1B32-4607-AD8C-DCF3869B4D30}" presName="Name37" presStyleLbl="parChTrans1D2" presStyleIdx="1" presStyleCnt="5"/>
      <dgm:spPr/>
      <dgm:t>
        <a:bodyPr/>
        <a:lstStyle/>
        <a:p>
          <a:endParaRPr lang="de-DE"/>
        </a:p>
      </dgm:t>
    </dgm:pt>
    <dgm:pt modelId="{AEF89919-C35E-44E0-8AF4-0123FD01087C}" type="pres">
      <dgm:prSet presAssocID="{463E2A11-1FB1-4BA6-BC13-A56E0E74E39B}" presName="hierRoot2" presStyleCnt="0">
        <dgm:presLayoutVars>
          <dgm:hierBranch val="init"/>
        </dgm:presLayoutVars>
      </dgm:prSet>
      <dgm:spPr/>
    </dgm:pt>
    <dgm:pt modelId="{F10B21C4-4DC8-4D75-A4DC-500B7D5EF066}" type="pres">
      <dgm:prSet presAssocID="{463E2A11-1FB1-4BA6-BC13-A56E0E74E39B}" presName="rootComposite" presStyleCnt="0"/>
      <dgm:spPr/>
    </dgm:pt>
    <dgm:pt modelId="{3114B46F-0B95-43BD-BEA9-E744B32452CC}" type="pres">
      <dgm:prSet presAssocID="{463E2A11-1FB1-4BA6-BC13-A56E0E74E39B}" presName="rootText" presStyleLbl="node2" presStyleIdx="1" presStyleCnt="5" custScaleX="111992" custScaleY="195953">
        <dgm:presLayoutVars>
          <dgm:chPref val="3"/>
        </dgm:presLayoutVars>
      </dgm:prSet>
      <dgm:spPr/>
      <dgm:t>
        <a:bodyPr/>
        <a:lstStyle/>
        <a:p>
          <a:endParaRPr lang="de-DE"/>
        </a:p>
      </dgm:t>
    </dgm:pt>
    <dgm:pt modelId="{2D919603-29F4-47E8-A252-6C429E40E3AB}" type="pres">
      <dgm:prSet presAssocID="{463E2A11-1FB1-4BA6-BC13-A56E0E74E39B}" presName="rootConnector" presStyleLbl="node2" presStyleIdx="1" presStyleCnt="5"/>
      <dgm:spPr/>
      <dgm:t>
        <a:bodyPr/>
        <a:lstStyle/>
        <a:p>
          <a:endParaRPr lang="de-DE"/>
        </a:p>
      </dgm:t>
    </dgm:pt>
    <dgm:pt modelId="{EB1DE713-E730-4731-BC05-591533C620D7}" type="pres">
      <dgm:prSet presAssocID="{463E2A11-1FB1-4BA6-BC13-A56E0E74E39B}" presName="hierChild4" presStyleCnt="0"/>
      <dgm:spPr/>
    </dgm:pt>
    <dgm:pt modelId="{976C9E3B-CA49-4D1E-8E39-670432934456}" type="pres">
      <dgm:prSet presAssocID="{463E2A11-1FB1-4BA6-BC13-A56E0E74E39B}" presName="hierChild5" presStyleCnt="0"/>
      <dgm:spPr/>
    </dgm:pt>
    <dgm:pt modelId="{437D3C48-EC76-408F-A9EB-E511DBAB87CB}" type="pres">
      <dgm:prSet presAssocID="{BF58111C-02F9-42EF-B8FD-F130394D4B8C}" presName="Name37" presStyleLbl="parChTrans1D2" presStyleIdx="2" presStyleCnt="5"/>
      <dgm:spPr/>
      <dgm:t>
        <a:bodyPr/>
        <a:lstStyle/>
        <a:p>
          <a:endParaRPr lang="de-DE"/>
        </a:p>
      </dgm:t>
    </dgm:pt>
    <dgm:pt modelId="{72493963-13E3-40D7-9E5D-FE2A0E663BE4}" type="pres">
      <dgm:prSet presAssocID="{8660018F-3257-4472-97AD-518E4DE12E4C}" presName="hierRoot2" presStyleCnt="0">
        <dgm:presLayoutVars>
          <dgm:hierBranch val="init"/>
        </dgm:presLayoutVars>
      </dgm:prSet>
      <dgm:spPr/>
    </dgm:pt>
    <dgm:pt modelId="{4ECCE12C-6B73-4115-933B-4EC989DE37D7}" type="pres">
      <dgm:prSet presAssocID="{8660018F-3257-4472-97AD-518E4DE12E4C}" presName="rootComposite" presStyleCnt="0"/>
      <dgm:spPr/>
    </dgm:pt>
    <dgm:pt modelId="{9F924ED0-630F-4CAE-A616-AFA5EC088B7C}" type="pres">
      <dgm:prSet presAssocID="{8660018F-3257-4472-97AD-518E4DE12E4C}" presName="rootText" presStyleLbl="node2" presStyleIdx="2" presStyleCnt="5" custScaleX="120957" custScaleY="195953">
        <dgm:presLayoutVars>
          <dgm:chPref val="3"/>
        </dgm:presLayoutVars>
      </dgm:prSet>
      <dgm:spPr/>
      <dgm:t>
        <a:bodyPr/>
        <a:lstStyle/>
        <a:p>
          <a:endParaRPr lang="de-DE"/>
        </a:p>
      </dgm:t>
    </dgm:pt>
    <dgm:pt modelId="{A5E69B85-D929-4E9D-A48A-48EAB6A75961}" type="pres">
      <dgm:prSet presAssocID="{8660018F-3257-4472-97AD-518E4DE12E4C}" presName="rootConnector" presStyleLbl="node2" presStyleIdx="2" presStyleCnt="5"/>
      <dgm:spPr/>
      <dgm:t>
        <a:bodyPr/>
        <a:lstStyle/>
        <a:p>
          <a:endParaRPr lang="de-DE"/>
        </a:p>
      </dgm:t>
    </dgm:pt>
    <dgm:pt modelId="{84735508-E5D3-44BE-B5E7-783E85AE1CEB}" type="pres">
      <dgm:prSet presAssocID="{8660018F-3257-4472-97AD-518E4DE12E4C}" presName="hierChild4" presStyleCnt="0"/>
      <dgm:spPr/>
    </dgm:pt>
    <dgm:pt modelId="{F7DF1C0A-A45C-4B37-BEA1-8D0B1A7EDA38}" type="pres">
      <dgm:prSet presAssocID="{8660018F-3257-4472-97AD-518E4DE12E4C}" presName="hierChild5" presStyleCnt="0"/>
      <dgm:spPr/>
    </dgm:pt>
    <dgm:pt modelId="{0A409B38-B542-4919-8B15-38519F0B541D}" type="pres">
      <dgm:prSet presAssocID="{8DC710E1-875A-4705-BE6F-DCB7C41861DC}" presName="Name37" presStyleLbl="parChTrans1D2" presStyleIdx="3" presStyleCnt="5"/>
      <dgm:spPr/>
      <dgm:t>
        <a:bodyPr/>
        <a:lstStyle/>
        <a:p>
          <a:endParaRPr lang="de-DE"/>
        </a:p>
      </dgm:t>
    </dgm:pt>
    <dgm:pt modelId="{703384C7-4CCB-4CD1-A139-6631AF04953F}" type="pres">
      <dgm:prSet presAssocID="{132709E9-3B09-4918-912B-7F5F75AC675B}" presName="hierRoot2" presStyleCnt="0">
        <dgm:presLayoutVars>
          <dgm:hierBranch val="init"/>
        </dgm:presLayoutVars>
      </dgm:prSet>
      <dgm:spPr/>
    </dgm:pt>
    <dgm:pt modelId="{57ED29A8-3062-473B-9035-1864F486624F}" type="pres">
      <dgm:prSet presAssocID="{132709E9-3B09-4918-912B-7F5F75AC675B}" presName="rootComposite" presStyleCnt="0"/>
      <dgm:spPr/>
    </dgm:pt>
    <dgm:pt modelId="{3A1FE48F-D00C-40E8-BC49-259D6D5D4A60}" type="pres">
      <dgm:prSet presAssocID="{132709E9-3B09-4918-912B-7F5F75AC675B}" presName="rootText" presStyleLbl="node2" presStyleIdx="3" presStyleCnt="5" custScaleX="132737" custScaleY="195953">
        <dgm:presLayoutVars>
          <dgm:chPref val="3"/>
        </dgm:presLayoutVars>
      </dgm:prSet>
      <dgm:spPr/>
      <dgm:t>
        <a:bodyPr/>
        <a:lstStyle/>
        <a:p>
          <a:endParaRPr lang="de-DE"/>
        </a:p>
      </dgm:t>
    </dgm:pt>
    <dgm:pt modelId="{E45A4C43-E37B-44BF-BEBA-212E71B551C9}" type="pres">
      <dgm:prSet presAssocID="{132709E9-3B09-4918-912B-7F5F75AC675B}" presName="rootConnector" presStyleLbl="node2" presStyleIdx="3" presStyleCnt="5"/>
      <dgm:spPr/>
      <dgm:t>
        <a:bodyPr/>
        <a:lstStyle/>
        <a:p>
          <a:endParaRPr lang="de-DE"/>
        </a:p>
      </dgm:t>
    </dgm:pt>
    <dgm:pt modelId="{30C2E754-2153-47C9-8BF2-7590C0E2C67F}" type="pres">
      <dgm:prSet presAssocID="{132709E9-3B09-4918-912B-7F5F75AC675B}" presName="hierChild4" presStyleCnt="0"/>
      <dgm:spPr/>
    </dgm:pt>
    <dgm:pt modelId="{DFF0AA2C-2A5C-4A54-A070-7901BBB78955}" type="pres">
      <dgm:prSet presAssocID="{132709E9-3B09-4918-912B-7F5F75AC675B}" presName="hierChild5" presStyleCnt="0"/>
      <dgm:spPr/>
    </dgm:pt>
    <dgm:pt modelId="{F0180EC0-B1D4-48D0-B366-37B93E06F2A2}" type="pres">
      <dgm:prSet presAssocID="{B6131246-B072-4649-A9A0-688E2207ADB4}" presName="Name37" presStyleLbl="parChTrans1D2" presStyleIdx="4" presStyleCnt="5"/>
      <dgm:spPr/>
      <dgm:t>
        <a:bodyPr/>
        <a:lstStyle/>
        <a:p>
          <a:endParaRPr lang="de-DE"/>
        </a:p>
      </dgm:t>
    </dgm:pt>
    <dgm:pt modelId="{B010A6FA-B4BC-45F0-A8DA-E8676EF27773}" type="pres">
      <dgm:prSet presAssocID="{E7FAA327-1420-455E-9E40-4EFA3B4B9DAB}" presName="hierRoot2" presStyleCnt="0">
        <dgm:presLayoutVars>
          <dgm:hierBranch val="init"/>
        </dgm:presLayoutVars>
      </dgm:prSet>
      <dgm:spPr/>
    </dgm:pt>
    <dgm:pt modelId="{EA5FFCB6-3A2A-4FBB-9FC5-C92165D34007}" type="pres">
      <dgm:prSet presAssocID="{E7FAA327-1420-455E-9E40-4EFA3B4B9DAB}" presName="rootComposite" presStyleCnt="0"/>
      <dgm:spPr/>
    </dgm:pt>
    <dgm:pt modelId="{3AB2D0A4-7AB8-4088-9310-0A9C76ADA4DA}" type="pres">
      <dgm:prSet presAssocID="{E7FAA327-1420-455E-9E40-4EFA3B4B9DAB}" presName="rootText" presStyleLbl="node2" presStyleIdx="4" presStyleCnt="5" custScaleX="111992" custScaleY="195953">
        <dgm:presLayoutVars>
          <dgm:chPref val="3"/>
        </dgm:presLayoutVars>
      </dgm:prSet>
      <dgm:spPr/>
      <dgm:t>
        <a:bodyPr/>
        <a:lstStyle/>
        <a:p>
          <a:endParaRPr lang="de-DE"/>
        </a:p>
      </dgm:t>
    </dgm:pt>
    <dgm:pt modelId="{979299A0-7F63-44B6-B330-08F43D7FD773}" type="pres">
      <dgm:prSet presAssocID="{E7FAA327-1420-455E-9E40-4EFA3B4B9DAB}" presName="rootConnector" presStyleLbl="node2" presStyleIdx="4" presStyleCnt="5"/>
      <dgm:spPr/>
      <dgm:t>
        <a:bodyPr/>
        <a:lstStyle/>
        <a:p>
          <a:endParaRPr lang="de-DE"/>
        </a:p>
      </dgm:t>
    </dgm:pt>
    <dgm:pt modelId="{47E11808-4858-4D3F-A119-7836BF20132F}" type="pres">
      <dgm:prSet presAssocID="{E7FAA327-1420-455E-9E40-4EFA3B4B9DAB}" presName="hierChild4" presStyleCnt="0"/>
      <dgm:spPr/>
    </dgm:pt>
    <dgm:pt modelId="{555B1D53-96B7-403E-A291-5504A8BE2D1D}" type="pres">
      <dgm:prSet presAssocID="{E7FAA327-1420-455E-9E40-4EFA3B4B9DAB}" presName="hierChild5" presStyleCnt="0"/>
      <dgm:spPr/>
    </dgm:pt>
    <dgm:pt modelId="{F0551FA1-0D4F-4973-B768-458E95CD38D5}" type="pres">
      <dgm:prSet presAssocID="{F9275096-5DF8-4D41-9959-7913DFDEA478}" presName="hierChild3" presStyleCnt="0"/>
      <dgm:spPr/>
    </dgm:pt>
  </dgm:ptLst>
  <dgm:cxnLst>
    <dgm:cxn modelId="{CB0FD830-4FE2-4818-98F9-72E63AE4C8C0}" type="presOf" srcId="{F9275096-5DF8-4D41-9959-7913DFDEA478}" destId="{10137B6F-D79E-4ACC-98A4-3F0734128109}" srcOrd="0" destOrd="0" presId="urn:microsoft.com/office/officeart/2005/8/layout/orgChart1"/>
    <dgm:cxn modelId="{CA04D097-13DC-4521-8144-C8196005DC17}" type="presOf" srcId="{F9275096-5DF8-4D41-9959-7913DFDEA478}" destId="{D4FCBA06-9AFF-4364-AD44-8B680C19CDDC}" srcOrd="1" destOrd="0" presId="urn:microsoft.com/office/officeart/2005/8/layout/orgChart1"/>
    <dgm:cxn modelId="{44FF9629-A8E2-4581-9302-94B987D47461}" type="presOf" srcId="{24803E50-8CE3-4704-9FC2-BFEB84524F37}" destId="{D76DF270-CE1D-464B-86FF-B74AC07CDD2A}" srcOrd="0" destOrd="0" presId="urn:microsoft.com/office/officeart/2005/8/layout/orgChart1"/>
    <dgm:cxn modelId="{34C8D13D-D3AB-4831-AD01-A7A2530E5E4F}" type="presOf" srcId="{132709E9-3B09-4918-912B-7F5F75AC675B}" destId="{3A1FE48F-D00C-40E8-BC49-259D6D5D4A60}" srcOrd="0" destOrd="0" presId="urn:microsoft.com/office/officeart/2005/8/layout/orgChart1"/>
    <dgm:cxn modelId="{7D1F305F-7642-4C4A-8805-B8C33C5D63CD}" srcId="{F9275096-5DF8-4D41-9959-7913DFDEA478}" destId="{F7EA6EF4-0DC1-418D-959B-4C7EFC88B744}" srcOrd="0" destOrd="0" parTransId="{24803E50-8CE3-4704-9FC2-BFEB84524F37}" sibTransId="{72EEA514-F7DF-4E24-8B00-8A9D0A11C6F2}"/>
    <dgm:cxn modelId="{C4B65E88-600E-49FB-A67D-EC171CEA758C}" type="presOf" srcId="{E7FAA327-1420-455E-9E40-4EFA3B4B9DAB}" destId="{3AB2D0A4-7AB8-4088-9310-0A9C76ADA4DA}" srcOrd="0" destOrd="0" presId="urn:microsoft.com/office/officeart/2005/8/layout/orgChart1"/>
    <dgm:cxn modelId="{ACC5CB08-17F9-4E3F-B20B-7DC476AC030D}" type="presOf" srcId="{6680DAEF-4F83-478A-B82D-96BB292A04CD}" destId="{E64BC5C5-01ED-4ADE-908F-B3BA28166CF3}" srcOrd="0" destOrd="0" presId="urn:microsoft.com/office/officeart/2005/8/layout/orgChart1"/>
    <dgm:cxn modelId="{783216E2-1442-47B1-B48F-F55C17DDD661}" type="presOf" srcId="{463E2A11-1FB1-4BA6-BC13-A56E0E74E39B}" destId="{3114B46F-0B95-43BD-BEA9-E744B32452CC}" srcOrd="0" destOrd="0" presId="urn:microsoft.com/office/officeart/2005/8/layout/orgChart1"/>
    <dgm:cxn modelId="{87A84656-B17D-4B96-A4E9-C1F1D4A4EBE7}" type="presOf" srcId="{8660018F-3257-4472-97AD-518E4DE12E4C}" destId="{9F924ED0-630F-4CAE-A616-AFA5EC088B7C}" srcOrd="0" destOrd="0" presId="urn:microsoft.com/office/officeart/2005/8/layout/orgChart1"/>
    <dgm:cxn modelId="{B9181EDD-A8FA-4E64-9A6A-7811FC95B827}" type="presOf" srcId="{BF58111C-02F9-42EF-B8FD-F130394D4B8C}" destId="{437D3C48-EC76-408F-A9EB-E511DBAB87CB}" srcOrd="0" destOrd="0" presId="urn:microsoft.com/office/officeart/2005/8/layout/orgChart1"/>
    <dgm:cxn modelId="{2405458B-007F-4853-B8D0-952984486CEE}" srcId="{F9275096-5DF8-4D41-9959-7913DFDEA478}" destId="{E7FAA327-1420-455E-9E40-4EFA3B4B9DAB}" srcOrd="4" destOrd="0" parTransId="{B6131246-B072-4649-A9A0-688E2207ADB4}" sibTransId="{0AD85501-3039-4D16-BBF2-5CBAFF086B5D}"/>
    <dgm:cxn modelId="{81CE992C-F46D-46B7-A7B2-418BDD22CC15}" srcId="{F9275096-5DF8-4D41-9959-7913DFDEA478}" destId="{463E2A11-1FB1-4BA6-BC13-A56E0E74E39B}" srcOrd="1" destOrd="0" parTransId="{C74A4DFF-1B32-4607-AD8C-DCF3869B4D30}" sibTransId="{E44E4788-7619-43B2-93CE-1D760AC98961}"/>
    <dgm:cxn modelId="{8324D7D7-26A0-47F5-91A8-829E01F39D66}" type="presOf" srcId="{463E2A11-1FB1-4BA6-BC13-A56E0E74E39B}" destId="{2D919603-29F4-47E8-A252-6C429E40E3AB}" srcOrd="1" destOrd="0" presId="urn:microsoft.com/office/officeart/2005/8/layout/orgChart1"/>
    <dgm:cxn modelId="{B4C333D3-8A0C-44EE-AD89-2342AF243397}" type="presOf" srcId="{B6131246-B072-4649-A9A0-688E2207ADB4}" destId="{F0180EC0-B1D4-48D0-B366-37B93E06F2A2}" srcOrd="0" destOrd="0" presId="urn:microsoft.com/office/officeart/2005/8/layout/orgChart1"/>
    <dgm:cxn modelId="{9227D941-80E9-4C43-A08F-5CBC0EC687E7}" type="presOf" srcId="{8660018F-3257-4472-97AD-518E4DE12E4C}" destId="{A5E69B85-D929-4E9D-A48A-48EAB6A75961}" srcOrd="1" destOrd="0" presId="urn:microsoft.com/office/officeart/2005/8/layout/orgChart1"/>
    <dgm:cxn modelId="{B26489F2-9D93-4283-98A3-0F948825D36D}" srcId="{F9275096-5DF8-4D41-9959-7913DFDEA478}" destId="{132709E9-3B09-4918-912B-7F5F75AC675B}" srcOrd="3" destOrd="0" parTransId="{8DC710E1-875A-4705-BE6F-DCB7C41861DC}" sibTransId="{0CF01FA1-EE20-451A-99C4-24195ECA1027}"/>
    <dgm:cxn modelId="{53C65F15-9963-4FFB-B003-01D3EF2B3D76}" srcId="{6680DAEF-4F83-478A-B82D-96BB292A04CD}" destId="{F9275096-5DF8-4D41-9959-7913DFDEA478}" srcOrd="0" destOrd="0" parTransId="{E7EEDDCB-4AA0-4BB7-B514-34A01D3459EE}" sibTransId="{2E71A23F-8C7A-47CB-902D-5FF12A4AD097}"/>
    <dgm:cxn modelId="{ACA293B5-5253-4713-A09B-95625946660D}" srcId="{F9275096-5DF8-4D41-9959-7913DFDEA478}" destId="{8660018F-3257-4472-97AD-518E4DE12E4C}" srcOrd="2" destOrd="0" parTransId="{BF58111C-02F9-42EF-B8FD-F130394D4B8C}" sibTransId="{5A297FB9-3893-4773-AB13-0B00023186DB}"/>
    <dgm:cxn modelId="{9C18F488-FDA3-4801-88DF-F36B3D079FA7}" type="presOf" srcId="{132709E9-3B09-4918-912B-7F5F75AC675B}" destId="{E45A4C43-E37B-44BF-BEBA-212E71B551C9}" srcOrd="1" destOrd="0" presId="urn:microsoft.com/office/officeart/2005/8/layout/orgChart1"/>
    <dgm:cxn modelId="{4D89D27F-7DAB-4B8F-B0B8-C1DF28786769}" type="presOf" srcId="{F7EA6EF4-0DC1-418D-959B-4C7EFC88B744}" destId="{9397629E-29AC-4F4F-A1A3-52AA61C405B7}" srcOrd="1" destOrd="0" presId="urn:microsoft.com/office/officeart/2005/8/layout/orgChart1"/>
    <dgm:cxn modelId="{F7351953-D434-4328-B1B8-4E03B5EC1550}" type="presOf" srcId="{C74A4DFF-1B32-4607-AD8C-DCF3869B4D30}" destId="{55F5754A-9566-491F-86D1-63AFD13BDF3A}" srcOrd="0" destOrd="0" presId="urn:microsoft.com/office/officeart/2005/8/layout/orgChart1"/>
    <dgm:cxn modelId="{BFC2CCDD-5FF7-491C-996B-C4D38BC35C0F}" type="presOf" srcId="{E7FAA327-1420-455E-9E40-4EFA3B4B9DAB}" destId="{979299A0-7F63-44B6-B330-08F43D7FD773}" srcOrd="1" destOrd="0" presId="urn:microsoft.com/office/officeart/2005/8/layout/orgChart1"/>
    <dgm:cxn modelId="{B9B46AC2-7520-44E2-B921-CA27699374F4}" type="presOf" srcId="{8DC710E1-875A-4705-BE6F-DCB7C41861DC}" destId="{0A409B38-B542-4919-8B15-38519F0B541D}" srcOrd="0" destOrd="0" presId="urn:microsoft.com/office/officeart/2005/8/layout/orgChart1"/>
    <dgm:cxn modelId="{04FDC8C8-CD3D-4F0A-8EFD-FA114B91D279}" type="presOf" srcId="{F7EA6EF4-0DC1-418D-959B-4C7EFC88B744}" destId="{B21E2D06-4F64-4BD2-A4BB-B80FCA8A9126}" srcOrd="0" destOrd="0" presId="urn:microsoft.com/office/officeart/2005/8/layout/orgChart1"/>
    <dgm:cxn modelId="{82DCF6A3-16FA-48E6-9868-C4B1712BFCAD}" type="presParOf" srcId="{E64BC5C5-01ED-4ADE-908F-B3BA28166CF3}" destId="{BC6069C1-0B31-4DD5-B318-04CC611BCB12}" srcOrd="0" destOrd="0" presId="urn:microsoft.com/office/officeart/2005/8/layout/orgChart1"/>
    <dgm:cxn modelId="{A6D769F0-C743-4341-A810-8A990E04BB42}" type="presParOf" srcId="{BC6069C1-0B31-4DD5-B318-04CC611BCB12}" destId="{7F450C67-5243-4A17-8BDE-AF24747F1FD5}" srcOrd="0" destOrd="0" presId="urn:microsoft.com/office/officeart/2005/8/layout/orgChart1"/>
    <dgm:cxn modelId="{D9E03916-BC0B-4FA8-85A8-7EB75E668FF0}" type="presParOf" srcId="{7F450C67-5243-4A17-8BDE-AF24747F1FD5}" destId="{10137B6F-D79E-4ACC-98A4-3F0734128109}" srcOrd="0" destOrd="0" presId="urn:microsoft.com/office/officeart/2005/8/layout/orgChart1"/>
    <dgm:cxn modelId="{A7E6EFEE-AAC3-4CC9-86F3-2694AF962FF7}" type="presParOf" srcId="{7F450C67-5243-4A17-8BDE-AF24747F1FD5}" destId="{D4FCBA06-9AFF-4364-AD44-8B680C19CDDC}" srcOrd="1" destOrd="0" presId="urn:microsoft.com/office/officeart/2005/8/layout/orgChart1"/>
    <dgm:cxn modelId="{D77464F4-3B7C-4C84-B2CA-77CE029EB9A4}" type="presParOf" srcId="{BC6069C1-0B31-4DD5-B318-04CC611BCB12}" destId="{748A824C-C2F8-4D16-9901-08A6BB81FA2F}" srcOrd="1" destOrd="0" presId="urn:microsoft.com/office/officeart/2005/8/layout/orgChart1"/>
    <dgm:cxn modelId="{D1ABAA17-9C33-4B1E-B993-18B85A300651}" type="presParOf" srcId="{748A824C-C2F8-4D16-9901-08A6BB81FA2F}" destId="{D76DF270-CE1D-464B-86FF-B74AC07CDD2A}" srcOrd="0" destOrd="0" presId="urn:microsoft.com/office/officeart/2005/8/layout/orgChart1"/>
    <dgm:cxn modelId="{CC887D67-0716-42D5-9C71-B6BB656776FE}" type="presParOf" srcId="{748A824C-C2F8-4D16-9901-08A6BB81FA2F}" destId="{BF24B208-E73F-4360-8D83-B4DE6E616075}" srcOrd="1" destOrd="0" presId="urn:microsoft.com/office/officeart/2005/8/layout/orgChart1"/>
    <dgm:cxn modelId="{11D83A3B-E026-49D6-BC80-418B53FEEC25}" type="presParOf" srcId="{BF24B208-E73F-4360-8D83-B4DE6E616075}" destId="{DBF32F4F-E73D-4857-8653-4D13DB903AAA}" srcOrd="0" destOrd="0" presId="urn:microsoft.com/office/officeart/2005/8/layout/orgChart1"/>
    <dgm:cxn modelId="{1CB7E283-33CC-4ADA-B5F7-C63439B04DDC}" type="presParOf" srcId="{DBF32F4F-E73D-4857-8653-4D13DB903AAA}" destId="{B21E2D06-4F64-4BD2-A4BB-B80FCA8A9126}" srcOrd="0" destOrd="0" presId="urn:microsoft.com/office/officeart/2005/8/layout/orgChart1"/>
    <dgm:cxn modelId="{6743EF88-0D92-4147-8EB6-DB127BCC46D0}" type="presParOf" srcId="{DBF32F4F-E73D-4857-8653-4D13DB903AAA}" destId="{9397629E-29AC-4F4F-A1A3-52AA61C405B7}" srcOrd="1" destOrd="0" presId="urn:microsoft.com/office/officeart/2005/8/layout/orgChart1"/>
    <dgm:cxn modelId="{A7985B66-4754-4549-9F1E-900F23E1A4DA}" type="presParOf" srcId="{BF24B208-E73F-4360-8D83-B4DE6E616075}" destId="{A9BA73B5-E39A-4FCF-A0F2-EC43204F90F3}" srcOrd="1" destOrd="0" presId="urn:microsoft.com/office/officeart/2005/8/layout/orgChart1"/>
    <dgm:cxn modelId="{311B1B63-B787-4932-8116-ED45E9D5038D}" type="presParOf" srcId="{BF24B208-E73F-4360-8D83-B4DE6E616075}" destId="{BB324F15-054C-4463-9ED8-AB218B3FE812}" srcOrd="2" destOrd="0" presId="urn:microsoft.com/office/officeart/2005/8/layout/orgChart1"/>
    <dgm:cxn modelId="{32714CD9-5568-4F8A-A0AB-ABF8FC063EE0}" type="presParOf" srcId="{748A824C-C2F8-4D16-9901-08A6BB81FA2F}" destId="{55F5754A-9566-491F-86D1-63AFD13BDF3A}" srcOrd="2" destOrd="0" presId="urn:microsoft.com/office/officeart/2005/8/layout/orgChart1"/>
    <dgm:cxn modelId="{AEBE1F92-C655-4734-AC20-885CBBD4F85D}" type="presParOf" srcId="{748A824C-C2F8-4D16-9901-08A6BB81FA2F}" destId="{AEF89919-C35E-44E0-8AF4-0123FD01087C}" srcOrd="3" destOrd="0" presId="urn:microsoft.com/office/officeart/2005/8/layout/orgChart1"/>
    <dgm:cxn modelId="{C00A25E2-1097-4E0E-BD0A-95541D532BF7}" type="presParOf" srcId="{AEF89919-C35E-44E0-8AF4-0123FD01087C}" destId="{F10B21C4-4DC8-4D75-A4DC-500B7D5EF066}" srcOrd="0" destOrd="0" presId="urn:microsoft.com/office/officeart/2005/8/layout/orgChart1"/>
    <dgm:cxn modelId="{E80DAE2A-B3C4-4D13-ACED-C7A69116991D}" type="presParOf" srcId="{F10B21C4-4DC8-4D75-A4DC-500B7D5EF066}" destId="{3114B46F-0B95-43BD-BEA9-E744B32452CC}" srcOrd="0" destOrd="0" presId="urn:microsoft.com/office/officeart/2005/8/layout/orgChart1"/>
    <dgm:cxn modelId="{C9EBB9CA-FA8E-4500-91ED-953A5967755D}" type="presParOf" srcId="{F10B21C4-4DC8-4D75-A4DC-500B7D5EF066}" destId="{2D919603-29F4-47E8-A252-6C429E40E3AB}" srcOrd="1" destOrd="0" presId="urn:microsoft.com/office/officeart/2005/8/layout/orgChart1"/>
    <dgm:cxn modelId="{ED0C4D39-3C9D-478E-A05C-7D0C3CA0EA81}" type="presParOf" srcId="{AEF89919-C35E-44E0-8AF4-0123FD01087C}" destId="{EB1DE713-E730-4731-BC05-591533C620D7}" srcOrd="1" destOrd="0" presId="urn:microsoft.com/office/officeart/2005/8/layout/orgChart1"/>
    <dgm:cxn modelId="{1F0C3851-EA1B-421D-BB10-C6407C85867C}" type="presParOf" srcId="{AEF89919-C35E-44E0-8AF4-0123FD01087C}" destId="{976C9E3B-CA49-4D1E-8E39-670432934456}" srcOrd="2" destOrd="0" presId="urn:microsoft.com/office/officeart/2005/8/layout/orgChart1"/>
    <dgm:cxn modelId="{B53D11D4-9387-4560-862F-A546EC0411E4}" type="presParOf" srcId="{748A824C-C2F8-4D16-9901-08A6BB81FA2F}" destId="{437D3C48-EC76-408F-A9EB-E511DBAB87CB}" srcOrd="4" destOrd="0" presId="urn:microsoft.com/office/officeart/2005/8/layout/orgChart1"/>
    <dgm:cxn modelId="{024F2A38-24C5-4EFF-AD44-CF69F2F2BB6D}" type="presParOf" srcId="{748A824C-C2F8-4D16-9901-08A6BB81FA2F}" destId="{72493963-13E3-40D7-9E5D-FE2A0E663BE4}" srcOrd="5" destOrd="0" presId="urn:microsoft.com/office/officeart/2005/8/layout/orgChart1"/>
    <dgm:cxn modelId="{D2CCBBB8-FD14-45CA-A14D-0E03A3A8C09E}" type="presParOf" srcId="{72493963-13E3-40D7-9E5D-FE2A0E663BE4}" destId="{4ECCE12C-6B73-4115-933B-4EC989DE37D7}" srcOrd="0" destOrd="0" presId="urn:microsoft.com/office/officeart/2005/8/layout/orgChart1"/>
    <dgm:cxn modelId="{965090FD-BA4B-451C-B446-AB06BC0BA64B}" type="presParOf" srcId="{4ECCE12C-6B73-4115-933B-4EC989DE37D7}" destId="{9F924ED0-630F-4CAE-A616-AFA5EC088B7C}" srcOrd="0" destOrd="0" presId="urn:microsoft.com/office/officeart/2005/8/layout/orgChart1"/>
    <dgm:cxn modelId="{F8E6F172-27A1-4900-A2AA-059DA78027F3}" type="presParOf" srcId="{4ECCE12C-6B73-4115-933B-4EC989DE37D7}" destId="{A5E69B85-D929-4E9D-A48A-48EAB6A75961}" srcOrd="1" destOrd="0" presId="urn:microsoft.com/office/officeart/2005/8/layout/orgChart1"/>
    <dgm:cxn modelId="{F5B55F39-C360-4C27-B961-FD239D0AF6F9}" type="presParOf" srcId="{72493963-13E3-40D7-9E5D-FE2A0E663BE4}" destId="{84735508-E5D3-44BE-B5E7-783E85AE1CEB}" srcOrd="1" destOrd="0" presId="urn:microsoft.com/office/officeart/2005/8/layout/orgChart1"/>
    <dgm:cxn modelId="{C626B750-32B2-40AD-9765-6BFF1079A492}" type="presParOf" srcId="{72493963-13E3-40D7-9E5D-FE2A0E663BE4}" destId="{F7DF1C0A-A45C-4B37-BEA1-8D0B1A7EDA38}" srcOrd="2" destOrd="0" presId="urn:microsoft.com/office/officeart/2005/8/layout/orgChart1"/>
    <dgm:cxn modelId="{E4F87E8B-66C7-4865-B782-599BFB3EA47A}" type="presParOf" srcId="{748A824C-C2F8-4D16-9901-08A6BB81FA2F}" destId="{0A409B38-B542-4919-8B15-38519F0B541D}" srcOrd="6" destOrd="0" presId="urn:microsoft.com/office/officeart/2005/8/layout/orgChart1"/>
    <dgm:cxn modelId="{5005CD4F-C44E-4F41-A792-8353F13BE264}" type="presParOf" srcId="{748A824C-C2F8-4D16-9901-08A6BB81FA2F}" destId="{703384C7-4CCB-4CD1-A139-6631AF04953F}" srcOrd="7" destOrd="0" presId="urn:microsoft.com/office/officeart/2005/8/layout/orgChart1"/>
    <dgm:cxn modelId="{AE0499D4-3675-42E5-A767-41D74F1E792D}" type="presParOf" srcId="{703384C7-4CCB-4CD1-A139-6631AF04953F}" destId="{57ED29A8-3062-473B-9035-1864F486624F}" srcOrd="0" destOrd="0" presId="urn:microsoft.com/office/officeart/2005/8/layout/orgChart1"/>
    <dgm:cxn modelId="{835E8E71-10F5-4AAE-980F-9B326A4AB552}" type="presParOf" srcId="{57ED29A8-3062-473B-9035-1864F486624F}" destId="{3A1FE48F-D00C-40E8-BC49-259D6D5D4A60}" srcOrd="0" destOrd="0" presId="urn:microsoft.com/office/officeart/2005/8/layout/orgChart1"/>
    <dgm:cxn modelId="{C2387DB3-163C-4F4E-9459-F797A29872B5}" type="presParOf" srcId="{57ED29A8-3062-473B-9035-1864F486624F}" destId="{E45A4C43-E37B-44BF-BEBA-212E71B551C9}" srcOrd="1" destOrd="0" presId="urn:microsoft.com/office/officeart/2005/8/layout/orgChart1"/>
    <dgm:cxn modelId="{89AAE69D-A941-4595-994C-139DBBACFC0D}" type="presParOf" srcId="{703384C7-4CCB-4CD1-A139-6631AF04953F}" destId="{30C2E754-2153-47C9-8BF2-7590C0E2C67F}" srcOrd="1" destOrd="0" presId="urn:microsoft.com/office/officeart/2005/8/layout/orgChart1"/>
    <dgm:cxn modelId="{8561AAF0-57C5-4B45-AB7F-82AF1545C3A7}" type="presParOf" srcId="{703384C7-4CCB-4CD1-A139-6631AF04953F}" destId="{DFF0AA2C-2A5C-4A54-A070-7901BBB78955}" srcOrd="2" destOrd="0" presId="urn:microsoft.com/office/officeart/2005/8/layout/orgChart1"/>
    <dgm:cxn modelId="{50BF8793-E503-4482-9980-D34AB96A2D6E}" type="presParOf" srcId="{748A824C-C2F8-4D16-9901-08A6BB81FA2F}" destId="{F0180EC0-B1D4-48D0-B366-37B93E06F2A2}" srcOrd="8" destOrd="0" presId="urn:microsoft.com/office/officeart/2005/8/layout/orgChart1"/>
    <dgm:cxn modelId="{1490D0D3-8B81-4D55-983D-05C0EBD5D179}" type="presParOf" srcId="{748A824C-C2F8-4D16-9901-08A6BB81FA2F}" destId="{B010A6FA-B4BC-45F0-A8DA-E8676EF27773}" srcOrd="9" destOrd="0" presId="urn:microsoft.com/office/officeart/2005/8/layout/orgChart1"/>
    <dgm:cxn modelId="{89BD8BD1-53B1-42D9-8621-7362ADEE8EDD}" type="presParOf" srcId="{B010A6FA-B4BC-45F0-A8DA-E8676EF27773}" destId="{EA5FFCB6-3A2A-4FBB-9FC5-C92165D34007}" srcOrd="0" destOrd="0" presId="urn:microsoft.com/office/officeart/2005/8/layout/orgChart1"/>
    <dgm:cxn modelId="{0F682F01-7247-4AD5-8F2A-731523F5F8A6}" type="presParOf" srcId="{EA5FFCB6-3A2A-4FBB-9FC5-C92165D34007}" destId="{3AB2D0A4-7AB8-4088-9310-0A9C76ADA4DA}" srcOrd="0" destOrd="0" presId="urn:microsoft.com/office/officeart/2005/8/layout/orgChart1"/>
    <dgm:cxn modelId="{FD1515B9-D627-4720-AAAB-3F55F706112D}" type="presParOf" srcId="{EA5FFCB6-3A2A-4FBB-9FC5-C92165D34007}" destId="{979299A0-7F63-44B6-B330-08F43D7FD773}" srcOrd="1" destOrd="0" presId="urn:microsoft.com/office/officeart/2005/8/layout/orgChart1"/>
    <dgm:cxn modelId="{92354423-88C5-42BE-BA9F-7D9C5AC15D84}" type="presParOf" srcId="{B010A6FA-B4BC-45F0-A8DA-E8676EF27773}" destId="{47E11808-4858-4D3F-A119-7836BF20132F}" srcOrd="1" destOrd="0" presId="urn:microsoft.com/office/officeart/2005/8/layout/orgChart1"/>
    <dgm:cxn modelId="{05273AD3-59E2-427E-91B2-47A42F524352}" type="presParOf" srcId="{B010A6FA-B4BC-45F0-A8DA-E8676EF27773}" destId="{555B1D53-96B7-403E-A291-5504A8BE2D1D}" srcOrd="2" destOrd="0" presId="urn:microsoft.com/office/officeart/2005/8/layout/orgChart1"/>
    <dgm:cxn modelId="{D82892B8-DA0A-45E0-9588-B883AB528E6C}" type="presParOf" srcId="{BC6069C1-0B31-4DD5-B318-04CC611BCB12}" destId="{F0551FA1-0D4F-4973-B768-458E95CD38D5}"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4083655-8B12-499B-82E5-9C8F4D0AB166}" type="doc">
      <dgm:prSet loTypeId="urn:microsoft.com/office/officeart/2005/8/layout/orgChart1" loCatId="hierarchy" qsTypeId="urn:microsoft.com/office/officeart/2005/8/quickstyle/simple1" qsCatId="simple" csTypeId="urn:microsoft.com/office/officeart/2005/8/colors/colorful2" csCatId="colorful" phldr="1"/>
      <dgm:spPr/>
      <dgm:t>
        <a:bodyPr/>
        <a:lstStyle/>
        <a:p>
          <a:endParaRPr lang="de-CH"/>
        </a:p>
      </dgm:t>
    </dgm:pt>
    <dgm:pt modelId="{689925A3-786B-4F5F-96F0-4FF098257CAF}">
      <dgm:prSet phldrT="[Text]"/>
      <dgm:spPr/>
      <dgm:t>
        <a:bodyPr/>
        <a:lstStyle/>
        <a:p>
          <a:r>
            <a:rPr lang="de-CH" dirty="0"/>
            <a:t>Risikoquellen für Manipulationen</a:t>
          </a:r>
        </a:p>
      </dgm:t>
    </dgm:pt>
    <dgm:pt modelId="{3C83AF05-8AF2-4D38-8D3B-486EA6709A96}" type="parTrans" cxnId="{0A1AC8AF-5D30-469A-88EA-7CEC60B55F8B}">
      <dgm:prSet/>
      <dgm:spPr/>
      <dgm:t>
        <a:bodyPr/>
        <a:lstStyle/>
        <a:p>
          <a:endParaRPr lang="de-CH"/>
        </a:p>
      </dgm:t>
    </dgm:pt>
    <dgm:pt modelId="{AE8FBDEA-F0A7-4D65-BCD4-85589E06C00D}" type="sibTrans" cxnId="{0A1AC8AF-5D30-469A-88EA-7CEC60B55F8B}">
      <dgm:prSet/>
      <dgm:spPr/>
      <dgm:t>
        <a:bodyPr/>
        <a:lstStyle/>
        <a:p>
          <a:endParaRPr lang="de-CH"/>
        </a:p>
      </dgm:t>
    </dgm:pt>
    <dgm:pt modelId="{2D29F429-8F68-42BD-9E6A-621F283C12A9}">
      <dgm:prSet phldrT="[Text]"/>
      <dgm:spPr/>
      <dgm:t>
        <a:bodyPr/>
        <a:lstStyle/>
        <a:p>
          <a:r>
            <a:rPr lang="de-CH" dirty="0"/>
            <a:t>Urnenzugang</a:t>
          </a:r>
        </a:p>
      </dgm:t>
    </dgm:pt>
    <dgm:pt modelId="{9D0CFD5A-5A92-42D6-B30F-8A83B161201B}" type="parTrans" cxnId="{30536537-4D0E-49A9-8D19-71882D458209}">
      <dgm:prSet/>
      <dgm:spPr/>
      <dgm:t>
        <a:bodyPr/>
        <a:lstStyle/>
        <a:p>
          <a:endParaRPr lang="de-CH"/>
        </a:p>
      </dgm:t>
    </dgm:pt>
    <dgm:pt modelId="{F338517B-9CA2-4CAE-8541-52AEB29BD000}" type="sibTrans" cxnId="{30536537-4D0E-49A9-8D19-71882D458209}">
      <dgm:prSet/>
      <dgm:spPr/>
      <dgm:t>
        <a:bodyPr/>
        <a:lstStyle/>
        <a:p>
          <a:endParaRPr lang="de-CH"/>
        </a:p>
      </dgm:t>
    </dgm:pt>
    <dgm:pt modelId="{28C08108-A81B-4778-9AFA-6600A1434735}">
      <dgm:prSet phldrT="[Text]"/>
      <dgm:spPr/>
      <dgm:t>
        <a:bodyPr/>
        <a:lstStyle/>
        <a:p>
          <a:r>
            <a:rPr lang="de-CH" dirty="0"/>
            <a:t>IT</a:t>
          </a:r>
        </a:p>
      </dgm:t>
    </dgm:pt>
    <dgm:pt modelId="{1CB7CF4C-296D-49C4-9CCA-C26A1A5EDA2E}" type="parTrans" cxnId="{B9AD64ED-71A1-4C92-BDA7-3218DA1968A4}">
      <dgm:prSet/>
      <dgm:spPr/>
      <dgm:t>
        <a:bodyPr/>
        <a:lstStyle/>
        <a:p>
          <a:endParaRPr lang="de-CH"/>
        </a:p>
      </dgm:t>
    </dgm:pt>
    <dgm:pt modelId="{8A9D71DD-68BD-4B85-B9FF-52062F7AD873}" type="sibTrans" cxnId="{B9AD64ED-71A1-4C92-BDA7-3218DA1968A4}">
      <dgm:prSet/>
      <dgm:spPr/>
      <dgm:t>
        <a:bodyPr/>
        <a:lstStyle/>
        <a:p>
          <a:endParaRPr lang="de-CH"/>
        </a:p>
      </dgm:t>
    </dgm:pt>
    <dgm:pt modelId="{9E2E1225-1BC1-4405-8E80-76AA1F855011}">
      <dgm:prSet phldrT="[Text]"/>
      <dgm:spPr/>
      <dgm:t>
        <a:bodyPr/>
        <a:lstStyle/>
        <a:p>
          <a:r>
            <a:rPr lang="de-CH" dirty="0"/>
            <a:t>Auszählung</a:t>
          </a:r>
        </a:p>
      </dgm:t>
    </dgm:pt>
    <dgm:pt modelId="{0035B318-C414-4872-B633-524F33D9E073}" type="parTrans" cxnId="{705B2BBE-71F2-41B8-A7E4-8AC671437D3E}">
      <dgm:prSet/>
      <dgm:spPr/>
      <dgm:t>
        <a:bodyPr/>
        <a:lstStyle/>
        <a:p>
          <a:endParaRPr lang="de-CH"/>
        </a:p>
      </dgm:t>
    </dgm:pt>
    <dgm:pt modelId="{B3D3A885-E8DF-444F-B9CD-6DE1FBBC3232}" type="sibTrans" cxnId="{705B2BBE-71F2-41B8-A7E4-8AC671437D3E}">
      <dgm:prSet/>
      <dgm:spPr/>
      <dgm:t>
        <a:bodyPr/>
        <a:lstStyle/>
        <a:p>
          <a:endParaRPr lang="de-CH"/>
        </a:p>
      </dgm:t>
    </dgm:pt>
    <dgm:pt modelId="{4CFBC9B4-73F1-4E5B-B635-79B80599D655}">
      <dgm:prSet phldrT="[Text]"/>
      <dgm:spPr/>
      <dgm:t>
        <a:bodyPr/>
        <a:lstStyle/>
        <a:p>
          <a:r>
            <a:rPr lang="de-CH" dirty="0"/>
            <a:t>Stimmregister</a:t>
          </a:r>
        </a:p>
      </dgm:t>
    </dgm:pt>
    <dgm:pt modelId="{8CC27E73-65B5-4E91-BFBF-AE5CE7B827A0}" type="sibTrans" cxnId="{380B0E21-5BDB-4404-8A6E-A973A85865A3}">
      <dgm:prSet/>
      <dgm:spPr/>
      <dgm:t>
        <a:bodyPr/>
        <a:lstStyle/>
        <a:p>
          <a:endParaRPr lang="de-CH"/>
        </a:p>
      </dgm:t>
    </dgm:pt>
    <dgm:pt modelId="{FEA25932-8909-427C-B801-58AE51775B8E}" type="parTrans" cxnId="{380B0E21-5BDB-4404-8A6E-A973A85865A3}">
      <dgm:prSet/>
      <dgm:spPr/>
      <dgm:t>
        <a:bodyPr/>
        <a:lstStyle/>
        <a:p>
          <a:endParaRPr lang="de-CH"/>
        </a:p>
      </dgm:t>
    </dgm:pt>
    <dgm:pt modelId="{C69D4A5D-DCEF-40B2-A5D1-07C5AAB61E7F}" type="pres">
      <dgm:prSet presAssocID="{94083655-8B12-499B-82E5-9C8F4D0AB166}" presName="hierChild1" presStyleCnt="0">
        <dgm:presLayoutVars>
          <dgm:orgChart val="1"/>
          <dgm:chPref val="1"/>
          <dgm:dir/>
          <dgm:animOne val="branch"/>
          <dgm:animLvl val="lvl"/>
          <dgm:resizeHandles/>
        </dgm:presLayoutVars>
      </dgm:prSet>
      <dgm:spPr/>
      <dgm:t>
        <a:bodyPr/>
        <a:lstStyle/>
        <a:p>
          <a:endParaRPr lang="de-DE"/>
        </a:p>
      </dgm:t>
    </dgm:pt>
    <dgm:pt modelId="{E2A14B26-6B26-46C2-A430-1DE53C925064}" type="pres">
      <dgm:prSet presAssocID="{689925A3-786B-4F5F-96F0-4FF098257CAF}" presName="hierRoot1" presStyleCnt="0">
        <dgm:presLayoutVars>
          <dgm:hierBranch val="init"/>
        </dgm:presLayoutVars>
      </dgm:prSet>
      <dgm:spPr/>
    </dgm:pt>
    <dgm:pt modelId="{146539DD-00AA-4B2C-A69A-98756CABCD5C}" type="pres">
      <dgm:prSet presAssocID="{689925A3-786B-4F5F-96F0-4FF098257CAF}" presName="rootComposite1" presStyleCnt="0"/>
      <dgm:spPr/>
    </dgm:pt>
    <dgm:pt modelId="{91529323-740F-483B-9DC1-903068B0A756}" type="pres">
      <dgm:prSet presAssocID="{689925A3-786B-4F5F-96F0-4FF098257CAF}" presName="rootText1" presStyleLbl="node0" presStyleIdx="0" presStyleCnt="1" custScaleY="150056">
        <dgm:presLayoutVars>
          <dgm:chPref val="3"/>
        </dgm:presLayoutVars>
      </dgm:prSet>
      <dgm:spPr/>
      <dgm:t>
        <a:bodyPr/>
        <a:lstStyle/>
        <a:p>
          <a:endParaRPr lang="de-DE"/>
        </a:p>
      </dgm:t>
    </dgm:pt>
    <dgm:pt modelId="{94B75C21-24B1-47D0-9574-4394A4FE8312}" type="pres">
      <dgm:prSet presAssocID="{689925A3-786B-4F5F-96F0-4FF098257CAF}" presName="rootConnector1" presStyleLbl="node1" presStyleIdx="0" presStyleCnt="0"/>
      <dgm:spPr/>
      <dgm:t>
        <a:bodyPr/>
        <a:lstStyle/>
        <a:p>
          <a:endParaRPr lang="de-DE"/>
        </a:p>
      </dgm:t>
    </dgm:pt>
    <dgm:pt modelId="{71A821FF-4B98-4E13-AA2E-1F56B3AAD99C}" type="pres">
      <dgm:prSet presAssocID="{689925A3-786B-4F5F-96F0-4FF098257CAF}" presName="hierChild2" presStyleCnt="0"/>
      <dgm:spPr/>
    </dgm:pt>
    <dgm:pt modelId="{2E97B0ED-70D4-4F05-BADD-E489865085AA}" type="pres">
      <dgm:prSet presAssocID="{9D0CFD5A-5A92-42D6-B30F-8A83B161201B}" presName="Name37" presStyleLbl="parChTrans1D2" presStyleIdx="0" presStyleCnt="4"/>
      <dgm:spPr/>
      <dgm:t>
        <a:bodyPr/>
        <a:lstStyle/>
        <a:p>
          <a:endParaRPr lang="de-DE"/>
        </a:p>
      </dgm:t>
    </dgm:pt>
    <dgm:pt modelId="{304B6400-706E-48F7-8843-B47BDB27439E}" type="pres">
      <dgm:prSet presAssocID="{2D29F429-8F68-42BD-9E6A-621F283C12A9}" presName="hierRoot2" presStyleCnt="0">
        <dgm:presLayoutVars>
          <dgm:hierBranch val="init"/>
        </dgm:presLayoutVars>
      </dgm:prSet>
      <dgm:spPr/>
    </dgm:pt>
    <dgm:pt modelId="{C43DAC93-0F85-412C-A4F0-494272CC7C62}" type="pres">
      <dgm:prSet presAssocID="{2D29F429-8F68-42BD-9E6A-621F283C12A9}" presName="rootComposite" presStyleCnt="0"/>
      <dgm:spPr/>
    </dgm:pt>
    <dgm:pt modelId="{5DA59246-595F-48E4-88D2-0264340BDF23}" type="pres">
      <dgm:prSet presAssocID="{2D29F429-8F68-42BD-9E6A-621F283C12A9}" presName="rootText" presStyleLbl="node2" presStyleIdx="0" presStyleCnt="4" custScaleY="166660">
        <dgm:presLayoutVars>
          <dgm:chPref val="3"/>
        </dgm:presLayoutVars>
      </dgm:prSet>
      <dgm:spPr/>
      <dgm:t>
        <a:bodyPr/>
        <a:lstStyle/>
        <a:p>
          <a:endParaRPr lang="de-DE"/>
        </a:p>
      </dgm:t>
    </dgm:pt>
    <dgm:pt modelId="{38C4B43A-312B-457C-9515-E14D8B5D4693}" type="pres">
      <dgm:prSet presAssocID="{2D29F429-8F68-42BD-9E6A-621F283C12A9}" presName="rootConnector" presStyleLbl="node2" presStyleIdx="0" presStyleCnt="4"/>
      <dgm:spPr/>
      <dgm:t>
        <a:bodyPr/>
        <a:lstStyle/>
        <a:p>
          <a:endParaRPr lang="de-DE"/>
        </a:p>
      </dgm:t>
    </dgm:pt>
    <dgm:pt modelId="{75E265B6-1E20-4D9B-BD4F-994E16F42606}" type="pres">
      <dgm:prSet presAssocID="{2D29F429-8F68-42BD-9E6A-621F283C12A9}" presName="hierChild4" presStyleCnt="0"/>
      <dgm:spPr/>
    </dgm:pt>
    <dgm:pt modelId="{49C1164E-3A2B-4E6E-8956-898811F61C25}" type="pres">
      <dgm:prSet presAssocID="{2D29F429-8F68-42BD-9E6A-621F283C12A9}" presName="hierChild5" presStyleCnt="0"/>
      <dgm:spPr/>
    </dgm:pt>
    <dgm:pt modelId="{5349A704-CFEF-4F53-B1D6-8A084650B789}" type="pres">
      <dgm:prSet presAssocID="{FEA25932-8909-427C-B801-58AE51775B8E}" presName="Name37" presStyleLbl="parChTrans1D2" presStyleIdx="1" presStyleCnt="4"/>
      <dgm:spPr/>
      <dgm:t>
        <a:bodyPr/>
        <a:lstStyle/>
        <a:p>
          <a:endParaRPr lang="de-DE"/>
        </a:p>
      </dgm:t>
    </dgm:pt>
    <dgm:pt modelId="{AE5E3D85-745F-456A-AEA9-C9CBD027D576}" type="pres">
      <dgm:prSet presAssocID="{4CFBC9B4-73F1-4E5B-B635-79B80599D655}" presName="hierRoot2" presStyleCnt="0">
        <dgm:presLayoutVars>
          <dgm:hierBranch val="init"/>
        </dgm:presLayoutVars>
      </dgm:prSet>
      <dgm:spPr/>
    </dgm:pt>
    <dgm:pt modelId="{27C5C6ED-F6DF-44B6-B239-158850C2BAFA}" type="pres">
      <dgm:prSet presAssocID="{4CFBC9B4-73F1-4E5B-B635-79B80599D655}" presName="rootComposite" presStyleCnt="0"/>
      <dgm:spPr/>
    </dgm:pt>
    <dgm:pt modelId="{53CC14C4-7F39-4738-95FE-F03E1B1A9BEF}" type="pres">
      <dgm:prSet presAssocID="{4CFBC9B4-73F1-4E5B-B635-79B80599D655}" presName="rootText" presStyleLbl="node2" presStyleIdx="1" presStyleCnt="4" custScaleY="166660">
        <dgm:presLayoutVars>
          <dgm:chPref val="3"/>
        </dgm:presLayoutVars>
      </dgm:prSet>
      <dgm:spPr/>
      <dgm:t>
        <a:bodyPr/>
        <a:lstStyle/>
        <a:p>
          <a:endParaRPr lang="de-DE"/>
        </a:p>
      </dgm:t>
    </dgm:pt>
    <dgm:pt modelId="{1FD447CA-54B6-4FC8-BF95-09309640D360}" type="pres">
      <dgm:prSet presAssocID="{4CFBC9B4-73F1-4E5B-B635-79B80599D655}" presName="rootConnector" presStyleLbl="node2" presStyleIdx="1" presStyleCnt="4"/>
      <dgm:spPr/>
      <dgm:t>
        <a:bodyPr/>
        <a:lstStyle/>
        <a:p>
          <a:endParaRPr lang="de-DE"/>
        </a:p>
      </dgm:t>
    </dgm:pt>
    <dgm:pt modelId="{5C047780-214B-47D8-9D0E-961CF494E0DF}" type="pres">
      <dgm:prSet presAssocID="{4CFBC9B4-73F1-4E5B-B635-79B80599D655}" presName="hierChild4" presStyleCnt="0"/>
      <dgm:spPr/>
    </dgm:pt>
    <dgm:pt modelId="{EDBD11C0-7850-4C21-904F-69F7EE418878}" type="pres">
      <dgm:prSet presAssocID="{4CFBC9B4-73F1-4E5B-B635-79B80599D655}" presName="hierChild5" presStyleCnt="0"/>
      <dgm:spPr/>
    </dgm:pt>
    <dgm:pt modelId="{85491C3E-C5FB-4AE9-B43E-2B1E0D274BA7}" type="pres">
      <dgm:prSet presAssocID="{1CB7CF4C-296D-49C4-9CCA-C26A1A5EDA2E}" presName="Name37" presStyleLbl="parChTrans1D2" presStyleIdx="2" presStyleCnt="4"/>
      <dgm:spPr/>
      <dgm:t>
        <a:bodyPr/>
        <a:lstStyle/>
        <a:p>
          <a:endParaRPr lang="de-DE"/>
        </a:p>
      </dgm:t>
    </dgm:pt>
    <dgm:pt modelId="{C3D35624-18EB-49C2-A923-0299D0BF4EFE}" type="pres">
      <dgm:prSet presAssocID="{28C08108-A81B-4778-9AFA-6600A1434735}" presName="hierRoot2" presStyleCnt="0">
        <dgm:presLayoutVars>
          <dgm:hierBranch val="init"/>
        </dgm:presLayoutVars>
      </dgm:prSet>
      <dgm:spPr/>
    </dgm:pt>
    <dgm:pt modelId="{9AF41188-86B4-41C0-AA01-18D41FBAAA5D}" type="pres">
      <dgm:prSet presAssocID="{28C08108-A81B-4778-9AFA-6600A1434735}" presName="rootComposite" presStyleCnt="0"/>
      <dgm:spPr/>
    </dgm:pt>
    <dgm:pt modelId="{1CF4A6E8-F77B-45CE-A78D-DD809239F452}" type="pres">
      <dgm:prSet presAssocID="{28C08108-A81B-4778-9AFA-6600A1434735}" presName="rootText" presStyleLbl="node2" presStyleIdx="2" presStyleCnt="4" custScaleY="166660">
        <dgm:presLayoutVars>
          <dgm:chPref val="3"/>
        </dgm:presLayoutVars>
      </dgm:prSet>
      <dgm:spPr/>
      <dgm:t>
        <a:bodyPr/>
        <a:lstStyle/>
        <a:p>
          <a:endParaRPr lang="de-DE"/>
        </a:p>
      </dgm:t>
    </dgm:pt>
    <dgm:pt modelId="{821C1137-4191-4BA2-B19D-7AE942825DF0}" type="pres">
      <dgm:prSet presAssocID="{28C08108-A81B-4778-9AFA-6600A1434735}" presName="rootConnector" presStyleLbl="node2" presStyleIdx="2" presStyleCnt="4"/>
      <dgm:spPr/>
      <dgm:t>
        <a:bodyPr/>
        <a:lstStyle/>
        <a:p>
          <a:endParaRPr lang="de-DE"/>
        </a:p>
      </dgm:t>
    </dgm:pt>
    <dgm:pt modelId="{7F6B6A85-0FEF-4252-B1E3-1F650FC957B3}" type="pres">
      <dgm:prSet presAssocID="{28C08108-A81B-4778-9AFA-6600A1434735}" presName="hierChild4" presStyleCnt="0"/>
      <dgm:spPr/>
    </dgm:pt>
    <dgm:pt modelId="{46C95834-3659-4B54-88E6-97A23159D8DA}" type="pres">
      <dgm:prSet presAssocID="{28C08108-A81B-4778-9AFA-6600A1434735}" presName="hierChild5" presStyleCnt="0"/>
      <dgm:spPr/>
    </dgm:pt>
    <dgm:pt modelId="{09E83423-7CDA-4A71-A800-292D92EA63F5}" type="pres">
      <dgm:prSet presAssocID="{0035B318-C414-4872-B633-524F33D9E073}" presName="Name37" presStyleLbl="parChTrans1D2" presStyleIdx="3" presStyleCnt="4"/>
      <dgm:spPr/>
      <dgm:t>
        <a:bodyPr/>
        <a:lstStyle/>
        <a:p>
          <a:endParaRPr lang="de-DE"/>
        </a:p>
      </dgm:t>
    </dgm:pt>
    <dgm:pt modelId="{E9464AAD-2E34-4EFD-8484-B5B38F400B91}" type="pres">
      <dgm:prSet presAssocID="{9E2E1225-1BC1-4405-8E80-76AA1F855011}" presName="hierRoot2" presStyleCnt="0">
        <dgm:presLayoutVars>
          <dgm:hierBranch val="init"/>
        </dgm:presLayoutVars>
      </dgm:prSet>
      <dgm:spPr/>
    </dgm:pt>
    <dgm:pt modelId="{CA4AB050-B40E-47E2-BC6D-DB2B3713A48E}" type="pres">
      <dgm:prSet presAssocID="{9E2E1225-1BC1-4405-8E80-76AA1F855011}" presName="rootComposite" presStyleCnt="0"/>
      <dgm:spPr/>
    </dgm:pt>
    <dgm:pt modelId="{7B966C56-18FE-4B72-BE7A-15DD0FEDEB13}" type="pres">
      <dgm:prSet presAssocID="{9E2E1225-1BC1-4405-8E80-76AA1F855011}" presName="rootText" presStyleLbl="node2" presStyleIdx="3" presStyleCnt="4" custScaleY="166660">
        <dgm:presLayoutVars>
          <dgm:chPref val="3"/>
        </dgm:presLayoutVars>
      </dgm:prSet>
      <dgm:spPr/>
      <dgm:t>
        <a:bodyPr/>
        <a:lstStyle/>
        <a:p>
          <a:endParaRPr lang="de-DE"/>
        </a:p>
      </dgm:t>
    </dgm:pt>
    <dgm:pt modelId="{EF15F637-D7DF-4EB6-8365-745D47BD8504}" type="pres">
      <dgm:prSet presAssocID="{9E2E1225-1BC1-4405-8E80-76AA1F855011}" presName="rootConnector" presStyleLbl="node2" presStyleIdx="3" presStyleCnt="4"/>
      <dgm:spPr/>
      <dgm:t>
        <a:bodyPr/>
        <a:lstStyle/>
        <a:p>
          <a:endParaRPr lang="de-DE"/>
        </a:p>
      </dgm:t>
    </dgm:pt>
    <dgm:pt modelId="{E3CB5669-5669-471A-B81B-E20AFCE7280A}" type="pres">
      <dgm:prSet presAssocID="{9E2E1225-1BC1-4405-8E80-76AA1F855011}" presName="hierChild4" presStyleCnt="0"/>
      <dgm:spPr/>
    </dgm:pt>
    <dgm:pt modelId="{10D0E308-AAC5-4293-A5F2-D8E6B55347BB}" type="pres">
      <dgm:prSet presAssocID="{9E2E1225-1BC1-4405-8E80-76AA1F855011}" presName="hierChild5" presStyleCnt="0"/>
      <dgm:spPr/>
    </dgm:pt>
    <dgm:pt modelId="{0D6778E1-79FA-4C8E-AE67-8DAA10A4F406}" type="pres">
      <dgm:prSet presAssocID="{689925A3-786B-4F5F-96F0-4FF098257CAF}" presName="hierChild3" presStyleCnt="0"/>
      <dgm:spPr/>
    </dgm:pt>
  </dgm:ptLst>
  <dgm:cxnLst>
    <dgm:cxn modelId="{705B2BBE-71F2-41B8-A7E4-8AC671437D3E}" srcId="{689925A3-786B-4F5F-96F0-4FF098257CAF}" destId="{9E2E1225-1BC1-4405-8E80-76AA1F855011}" srcOrd="3" destOrd="0" parTransId="{0035B318-C414-4872-B633-524F33D9E073}" sibTransId="{B3D3A885-E8DF-444F-B9CD-6DE1FBBC3232}"/>
    <dgm:cxn modelId="{F592EDE5-D44E-471B-A6A6-C1F6C1525A16}" type="presOf" srcId="{0035B318-C414-4872-B633-524F33D9E073}" destId="{09E83423-7CDA-4A71-A800-292D92EA63F5}" srcOrd="0" destOrd="0" presId="urn:microsoft.com/office/officeart/2005/8/layout/orgChart1"/>
    <dgm:cxn modelId="{380B0E21-5BDB-4404-8A6E-A973A85865A3}" srcId="{689925A3-786B-4F5F-96F0-4FF098257CAF}" destId="{4CFBC9B4-73F1-4E5B-B635-79B80599D655}" srcOrd="1" destOrd="0" parTransId="{FEA25932-8909-427C-B801-58AE51775B8E}" sibTransId="{8CC27E73-65B5-4E91-BFBF-AE5CE7B827A0}"/>
    <dgm:cxn modelId="{16597CEF-5050-49A0-A6E3-8E565C9CE2FD}" type="presOf" srcId="{689925A3-786B-4F5F-96F0-4FF098257CAF}" destId="{94B75C21-24B1-47D0-9574-4394A4FE8312}" srcOrd="1" destOrd="0" presId="urn:microsoft.com/office/officeart/2005/8/layout/orgChart1"/>
    <dgm:cxn modelId="{B9AD64ED-71A1-4C92-BDA7-3218DA1968A4}" srcId="{689925A3-786B-4F5F-96F0-4FF098257CAF}" destId="{28C08108-A81B-4778-9AFA-6600A1434735}" srcOrd="2" destOrd="0" parTransId="{1CB7CF4C-296D-49C4-9CCA-C26A1A5EDA2E}" sibTransId="{8A9D71DD-68BD-4B85-B9FF-52062F7AD873}"/>
    <dgm:cxn modelId="{1D50F045-25C6-4DAB-AB35-B619E684F9C2}" type="presOf" srcId="{4CFBC9B4-73F1-4E5B-B635-79B80599D655}" destId="{1FD447CA-54B6-4FC8-BF95-09309640D360}" srcOrd="1" destOrd="0" presId="urn:microsoft.com/office/officeart/2005/8/layout/orgChart1"/>
    <dgm:cxn modelId="{04A2309D-07F6-4C77-92F1-C80D33BB6108}" type="presOf" srcId="{9E2E1225-1BC1-4405-8E80-76AA1F855011}" destId="{7B966C56-18FE-4B72-BE7A-15DD0FEDEB13}" srcOrd="0" destOrd="0" presId="urn:microsoft.com/office/officeart/2005/8/layout/orgChart1"/>
    <dgm:cxn modelId="{1CEF7A2B-BD79-40DB-9474-908D42F947DE}" type="presOf" srcId="{9E2E1225-1BC1-4405-8E80-76AA1F855011}" destId="{EF15F637-D7DF-4EB6-8365-745D47BD8504}" srcOrd="1" destOrd="0" presId="urn:microsoft.com/office/officeart/2005/8/layout/orgChart1"/>
    <dgm:cxn modelId="{2FFE662E-9B50-4D97-94EF-E7A3CF8053E6}" type="presOf" srcId="{689925A3-786B-4F5F-96F0-4FF098257CAF}" destId="{91529323-740F-483B-9DC1-903068B0A756}" srcOrd="0" destOrd="0" presId="urn:microsoft.com/office/officeart/2005/8/layout/orgChart1"/>
    <dgm:cxn modelId="{31C72AC1-90C3-4A62-A321-EA3059338F29}" type="presOf" srcId="{2D29F429-8F68-42BD-9E6A-621F283C12A9}" destId="{38C4B43A-312B-457C-9515-E14D8B5D4693}" srcOrd="1" destOrd="0" presId="urn:microsoft.com/office/officeart/2005/8/layout/orgChart1"/>
    <dgm:cxn modelId="{579B1B30-375F-44DE-8A90-CA7C9F2E2CFA}" type="presOf" srcId="{94083655-8B12-499B-82E5-9C8F4D0AB166}" destId="{C69D4A5D-DCEF-40B2-A5D1-07C5AAB61E7F}" srcOrd="0" destOrd="0" presId="urn:microsoft.com/office/officeart/2005/8/layout/orgChart1"/>
    <dgm:cxn modelId="{30536537-4D0E-49A9-8D19-71882D458209}" srcId="{689925A3-786B-4F5F-96F0-4FF098257CAF}" destId="{2D29F429-8F68-42BD-9E6A-621F283C12A9}" srcOrd="0" destOrd="0" parTransId="{9D0CFD5A-5A92-42D6-B30F-8A83B161201B}" sibTransId="{F338517B-9CA2-4CAE-8541-52AEB29BD000}"/>
    <dgm:cxn modelId="{A584D2E0-652A-43AF-88D4-9D1B6FDF4D9D}" type="presOf" srcId="{28C08108-A81B-4778-9AFA-6600A1434735}" destId="{821C1137-4191-4BA2-B19D-7AE942825DF0}" srcOrd="1" destOrd="0" presId="urn:microsoft.com/office/officeart/2005/8/layout/orgChart1"/>
    <dgm:cxn modelId="{3AACAD19-DAC2-428A-9483-5BB1E3E6C1E2}" type="presOf" srcId="{28C08108-A81B-4778-9AFA-6600A1434735}" destId="{1CF4A6E8-F77B-45CE-A78D-DD809239F452}" srcOrd="0" destOrd="0" presId="urn:microsoft.com/office/officeart/2005/8/layout/orgChart1"/>
    <dgm:cxn modelId="{DADE3FE3-61BD-44D8-86B9-4C6A4E584577}" type="presOf" srcId="{9D0CFD5A-5A92-42D6-B30F-8A83B161201B}" destId="{2E97B0ED-70D4-4F05-BADD-E489865085AA}" srcOrd="0" destOrd="0" presId="urn:microsoft.com/office/officeart/2005/8/layout/orgChart1"/>
    <dgm:cxn modelId="{0A1AC8AF-5D30-469A-88EA-7CEC60B55F8B}" srcId="{94083655-8B12-499B-82E5-9C8F4D0AB166}" destId="{689925A3-786B-4F5F-96F0-4FF098257CAF}" srcOrd="0" destOrd="0" parTransId="{3C83AF05-8AF2-4D38-8D3B-486EA6709A96}" sibTransId="{AE8FBDEA-F0A7-4D65-BCD4-85589E06C00D}"/>
    <dgm:cxn modelId="{1B24B224-A838-4304-BA6A-F4638FA20BFF}" type="presOf" srcId="{4CFBC9B4-73F1-4E5B-B635-79B80599D655}" destId="{53CC14C4-7F39-4738-95FE-F03E1B1A9BEF}" srcOrd="0" destOrd="0" presId="urn:microsoft.com/office/officeart/2005/8/layout/orgChart1"/>
    <dgm:cxn modelId="{A53296E0-40AB-4F70-B152-D45C57B0DDD5}" type="presOf" srcId="{1CB7CF4C-296D-49C4-9CCA-C26A1A5EDA2E}" destId="{85491C3E-C5FB-4AE9-B43E-2B1E0D274BA7}" srcOrd="0" destOrd="0" presId="urn:microsoft.com/office/officeart/2005/8/layout/orgChart1"/>
    <dgm:cxn modelId="{78EBF2F1-0282-4AE1-99FD-149ABE24779B}" type="presOf" srcId="{2D29F429-8F68-42BD-9E6A-621F283C12A9}" destId="{5DA59246-595F-48E4-88D2-0264340BDF23}" srcOrd="0" destOrd="0" presId="urn:microsoft.com/office/officeart/2005/8/layout/orgChart1"/>
    <dgm:cxn modelId="{33682027-AE52-4E38-A48F-F095C212C59F}" type="presOf" srcId="{FEA25932-8909-427C-B801-58AE51775B8E}" destId="{5349A704-CFEF-4F53-B1D6-8A084650B789}" srcOrd="0" destOrd="0" presId="urn:microsoft.com/office/officeart/2005/8/layout/orgChart1"/>
    <dgm:cxn modelId="{DA98AE2B-C699-4BE2-BBFC-640C511C6AA5}" type="presParOf" srcId="{C69D4A5D-DCEF-40B2-A5D1-07C5AAB61E7F}" destId="{E2A14B26-6B26-46C2-A430-1DE53C925064}" srcOrd="0" destOrd="0" presId="urn:microsoft.com/office/officeart/2005/8/layout/orgChart1"/>
    <dgm:cxn modelId="{834D62BC-EEFE-4744-93A9-971F7A6D55EE}" type="presParOf" srcId="{E2A14B26-6B26-46C2-A430-1DE53C925064}" destId="{146539DD-00AA-4B2C-A69A-98756CABCD5C}" srcOrd="0" destOrd="0" presId="urn:microsoft.com/office/officeart/2005/8/layout/orgChart1"/>
    <dgm:cxn modelId="{240E50B5-98B0-4D8B-A003-D62FEE582D52}" type="presParOf" srcId="{146539DD-00AA-4B2C-A69A-98756CABCD5C}" destId="{91529323-740F-483B-9DC1-903068B0A756}" srcOrd="0" destOrd="0" presId="urn:microsoft.com/office/officeart/2005/8/layout/orgChart1"/>
    <dgm:cxn modelId="{B023B38B-21E9-4CEE-9987-7F167E4CC7B1}" type="presParOf" srcId="{146539DD-00AA-4B2C-A69A-98756CABCD5C}" destId="{94B75C21-24B1-47D0-9574-4394A4FE8312}" srcOrd="1" destOrd="0" presId="urn:microsoft.com/office/officeart/2005/8/layout/orgChart1"/>
    <dgm:cxn modelId="{85FAE863-32CD-4A97-94F6-97EEB1BF4115}" type="presParOf" srcId="{E2A14B26-6B26-46C2-A430-1DE53C925064}" destId="{71A821FF-4B98-4E13-AA2E-1F56B3AAD99C}" srcOrd="1" destOrd="0" presId="urn:microsoft.com/office/officeart/2005/8/layout/orgChart1"/>
    <dgm:cxn modelId="{37AE3FA6-B288-44F9-9031-1F37E1A65014}" type="presParOf" srcId="{71A821FF-4B98-4E13-AA2E-1F56B3AAD99C}" destId="{2E97B0ED-70D4-4F05-BADD-E489865085AA}" srcOrd="0" destOrd="0" presId="urn:microsoft.com/office/officeart/2005/8/layout/orgChart1"/>
    <dgm:cxn modelId="{756F36BF-8189-4996-9BEA-4840D4A26A3D}" type="presParOf" srcId="{71A821FF-4B98-4E13-AA2E-1F56B3AAD99C}" destId="{304B6400-706E-48F7-8843-B47BDB27439E}" srcOrd="1" destOrd="0" presId="urn:microsoft.com/office/officeart/2005/8/layout/orgChart1"/>
    <dgm:cxn modelId="{4BAF55DD-928B-4609-BBE0-7EEB1C286E1F}" type="presParOf" srcId="{304B6400-706E-48F7-8843-B47BDB27439E}" destId="{C43DAC93-0F85-412C-A4F0-494272CC7C62}" srcOrd="0" destOrd="0" presId="urn:microsoft.com/office/officeart/2005/8/layout/orgChart1"/>
    <dgm:cxn modelId="{18EE5DEF-D972-4D40-9792-C16066F5FB49}" type="presParOf" srcId="{C43DAC93-0F85-412C-A4F0-494272CC7C62}" destId="{5DA59246-595F-48E4-88D2-0264340BDF23}" srcOrd="0" destOrd="0" presId="urn:microsoft.com/office/officeart/2005/8/layout/orgChart1"/>
    <dgm:cxn modelId="{141A7D51-AD09-4418-96E6-DC9D5BF4BA0F}" type="presParOf" srcId="{C43DAC93-0F85-412C-A4F0-494272CC7C62}" destId="{38C4B43A-312B-457C-9515-E14D8B5D4693}" srcOrd="1" destOrd="0" presId="urn:microsoft.com/office/officeart/2005/8/layout/orgChart1"/>
    <dgm:cxn modelId="{B095A2C6-36A3-4292-854F-2FD7C6244871}" type="presParOf" srcId="{304B6400-706E-48F7-8843-B47BDB27439E}" destId="{75E265B6-1E20-4D9B-BD4F-994E16F42606}" srcOrd="1" destOrd="0" presId="urn:microsoft.com/office/officeart/2005/8/layout/orgChart1"/>
    <dgm:cxn modelId="{ABDA77E5-717A-4340-BDB1-B7993A0C53C5}" type="presParOf" srcId="{304B6400-706E-48F7-8843-B47BDB27439E}" destId="{49C1164E-3A2B-4E6E-8956-898811F61C25}" srcOrd="2" destOrd="0" presId="urn:microsoft.com/office/officeart/2005/8/layout/orgChart1"/>
    <dgm:cxn modelId="{D8A1D975-2763-46BF-BEAD-008A27152B63}" type="presParOf" srcId="{71A821FF-4B98-4E13-AA2E-1F56B3AAD99C}" destId="{5349A704-CFEF-4F53-B1D6-8A084650B789}" srcOrd="2" destOrd="0" presId="urn:microsoft.com/office/officeart/2005/8/layout/orgChart1"/>
    <dgm:cxn modelId="{F092D104-A29B-4FFB-85C3-48CCDEF399EC}" type="presParOf" srcId="{71A821FF-4B98-4E13-AA2E-1F56B3AAD99C}" destId="{AE5E3D85-745F-456A-AEA9-C9CBD027D576}" srcOrd="3" destOrd="0" presId="urn:microsoft.com/office/officeart/2005/8/layout/orgChart1"/>
    <dgm:cxn modelId="{D7C11B3E-435D-478C-B843-B3F92DD93B2D}" type="presParOf" srcId="{AE5E3D85-745F-456A-AEA9-C9CBD027D576}" destId="{27C5C6ED-F6DF-44B6-B239-158850C2BAFA}" srcOrd="0" destOrd="0" presId="urn:microsoft.com/office/officeart/2005/8/layout/orgChart1"/>
    <dgm:cxn modelId="{C81384BB-94A9-419C-A4DF-51E03CE6EC2E}" type="presParOf" srcId="{27C5C6ED-F6DF-44B6-B239-158850C2BAFA}" destId="{53CC14C4-7F39-4738-95FE-F03E1B1A9BEF}" srcOrd="0" destOrd="0" presId="urn:microsoft.com/office/officeart/2005/8/layout/orgChart1"/>
    <dgm:cxn modelId="{65DFE8F5-E416-402D-B115-64F76CB82A1E}" type="presParOf" srcId="{27C5C6ED-F6DF-44B6-B239-158850C2BAFA}" destId="{1FD447CA-54B6-4FC8-BF95-09309640D360}" srcOrd="1" destOrd="0" presId="urn:microsoft.com/office/officeart/2005/8/layout/orgChart1"/>
    <dgm:cxn modelId="{C7EA99A1-44B9-440C-9748-20772A3F790C}" type="presParOf" srcId="{AE5E3D85-745F-456A-AEA9-C9CBD027D576}" destId="{5C047780-214B-47D8-9D0E-961CF494E0DF}" srcOrd="1" destOrd="0" presId="urn:microsoft.com/office/officeart/2005/8/layout/orgChart1"/>
    <dgm:cxn modelId="{E0116B5D-97DF-4816-82EF-E0A5B795D89A}" type="presParOf" srcId="{AE5E3D85-745F-456A-AEA9-C9CBD027D576}" destId="{EDBD11C0-7850-4C21-904F-69F7EE418878}" srcOrd="2" destOrd="0" presId="urn:microsoft.com/office/officeart/2005/8/layout/orgChart1"/>
    <dgm:cxn modelId="{30B70E2B-0E90-44A3-B32E-9D55C3DB833C}" type="presParOf" srcId="{71A821FF-4B98-4E13-AA2E-1F56B3AAD99C}" destId="{85491C3E-C5FB-4AE9-B43E-2B1E0D274BA7}" srcOrd="4" destOrd="0" presId="urn:microsoft.com/office/officeart/2005/8/layout/orgChart1"/>
    <dgm:cxn modelId="{1A6CF094-23FF-47A9-884A-776D692D14FD}" type="presParOf" srcId="{71A821FF-4B98-4E13-AA2E-1F56B3AAD99C}" destId="{C3D35624-18EB-49C2-A923-0299D0BF4EFE}" srcOrd="5" destOrd="0" presId="urn:microsoft.com/office/officeart/2005/8/layout/orgChart1"/>
    <dgm:cxn modelId="{7D2626D3-4672-4258-B972-2B359D5FEF34}" type="presParOf" srcId="{C3D35624-18EB-49C2-A923-0299D0BF4EFE}" destId="{9AF41188-86B4-41C0-AA01-18D41FBAAA5D}" srcOrd="0" destOrd="0" presId="urn:microsoft.com/office/officeart/2005/8/layout/orgChart1"/>
    <dgm:cxn modelId="{2616CECF-4E16-41A9-97E5-097FC092E3E1}" type="presParOf" srcId="{9AF41188-86B4-41C0-AA01-18D41FBAAA5D}" destId="{1CF4A6E8-F77B-45CE-A78D-DD809239F452}" srcOrd="0" destOrd="0" presId="urn:microsoft.com/office/officeart/2005/8/layout/orgChart1"/>
    <dgm:cxn modelId="{CE5C1E35-5264-4152-918C-DAD98270C5EB}" type="presParOf" srcId="{9AF41188-86B4-41C0-AA01-18D41FBAAA5D}" destId="{821C1137-4191-4BA2-B19D-7AE942825DF0}" srcOrd="1" destOrd="0" presId="urn:microsoft.com/office/officeart/2005/8/layout/orgChart1"/>
    <dgm:cxn modelId="{FC5C8ECB-0813-44D9-B622-3ED8FC993B31}" type="presParOf" srcId="{C3D35624-18EB-49C2-A923-0299D0BF4EFE}" destId="{7F6B6A85-0FEF-4252-B1E3-1F650FC957B3}" srcOrd="1" destOrd="0" presId="urn:microsoft.com/office/officeart/2005/8/layout/orgChart1"/>
    <dgm:cxn modelId="{088B1193-5876-48EB-82C2-A6621023C8D8}" type="presParOf" srcId="{C3D35624-18EB-49C2-A923-0299D0BF4EFE}" destId="{46C95834-3659-4B54-88E6-97A23159D8DA}" srcOrd="2" destOrd="0" presId="urn:microsoft.com/office/officeart/2005/8/layout/orgChart1"/>
    <dgm:cxn modelId="{F28ED759-9169-42DB-9829-8D81680CCC13}" type="presParOf" srcId="{71A821FF-4B98-4E13-AA2E-1F56B3AAD99C}" destId="{09E83423-7CDA-4A71-A800-292D92EA63F5}" srcOrd="6" destOrd="0" presId="urn:microsoft.com/office/officeart/2005/8/layout/orgChart1"/>
    <dgm:cxn modelId="{D9336225-512A-4EE0-A1E4-F21A30D4B22F}" type="presParOf" srcId="{71A821FF-4B98-4E13-AA2E-1F56B3AAD99C}" destId="{E9464AAD-2E34-4EFD-8484-B5B38F400B91}" srcOrd="7" destOrd="0" presId="urn:microsoft.com/office/officeart/2005/8/layout/orgChart1"/>
    <dgm:cxn modelId="{687F6A0C-7BB1-4E6E-9222-974A2095A080}" type="presParOf" srcId="{E9464AAD-2E34-4EFD-8484-B5B38F400B91}" destId="{CA4AB050-B40E-47E2-BC6D-DB2B3713A48E}" srcOrd="0" destOrd="0" presId="urn:microsoft.com/office/officeart/2005/8/layout/orgChart1"/>
    <dgm:cxn modelId="{C6BD9600-C3CA-43DE-858E-66DAB4D7F76D}" type="presParOf" srcId="{CA4AB050-B40E-47E2-BC6D-DB2B3713A48E}" destId="{7B966C56-18FE-4B72-BE7A-15DD0FEDEB13}" srcOrd="0" destOrd="0" presId="urn:microsoft.com/office/officeart/2005/8/layout/orgChart1"/>
    <dgm:cxn modelId="{F71F28BA-27BF-499C-AC74-CB1240F833E7}" type="presParOf" srcId="{CA4AB050-B40E-47E2-BC6D-DB2B3713A48E}" destId="{EF15F637-D7DF-4EB6-8365-745D47BD8504}" srcOrd="1" destOrd="0" presId="urn:microsoft.com/office/officeart/2005/8/layout/orgChart1"/>
    <dgm:cxn modelId="{BC65383B-AD25-4B69-B75C-F9FBA6A8C412}" type="presParOf" srcId="{E9464AAD-2E34-4EFD-8484-B5B38F400B91}" destId="{E3CB5669-5669-471A-B81B-E20AFCE7280A}" srcOrd="1" destOrd="0" presId="urn:microsoft.com/office/officeart/2005/8/layout/orgChart1"/>
    <dgm:cxn modelId="{C40DD7BB-EC5A-41DB-B807-260861D5C5BD}" type="presParOf" srcId="{E9464AAD-2E34-4EFD-8484-B5B38F400B91}" destId="{10D0E308-AAC5-4293-A5F2-D8E6B55347BB}" srcOrd="2" destOrd="0" presId="urn:microsoft.com/office/officeart/2005/8/layout/orgChart1"/>
    <dgm:cxn modelId="{038D4FCF-2715-4110-86BF-241C70CB3CC2}" type="presParOf" srcId="{E2A14B26-6B26-46C2-A430-1DE53C925064}" destId="{0D6778E1-79FA-4C8E-AE67-8DAA10A4F406}"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180EC0-B1D4-48D0-B366-37B93E06F2A2}">
      <dsp:nvSpPr>
        <dsp:cNvPr id="0" name=""/>
        <dsp:cNvSpPr/>
      </dsp:nvSpPr>
      <dsp:spPr>
        <a:xfrm>
          <a:off x="5407496" y="2124304"/>
          <a:ext cx="4541603" cy="322637"/>
        </a:xfrm>
        <a:custGeom>
          <a:avLst/>
          <a:gdLst/>
          <a:ahLst/>
          <a:cxnLst/>
          <a:rect l="0" t="0" r="0" b="0"/>
          <a:pathLst>
            <a:path>
              <a:moveTo>
                <a:pt x="0" y="0"/>
              </a:moveTo>
              <a:lnTo>
                <a:pt x="0" y="161318"/>
              </a:lnTo>
              <a:lnTo>
                <a:pt x="4541603" y="161318"/>
              </a:lnTo>
              <a:lnTo>
                <a:pt x="4541603" y="322637"/>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A409B38-B542-4919-8B15-38519F0B541D}">
      <dsp:nvSpPr>
        <dsp:cNvPr id="0" name=""/>
        <dsp:cNvSpPr/>
      </dsp:nvSpPr>
      <dsp:spPr>
        <a:xfrm>
          <a:off x="5407496" y="2124304"/>
          <a:ext cx="2338993" cy="322637"/>
        </a:xfrm>
        <a:custGeom>
          <a:avLst/>
          <a:gdLst/>
          <a:ahLst/>
          <a:cxnLst/>
          <a:rect l="0" t="0" r="0" b="0"/>
          <a:pathLst>
            <a:path>
              <a:moveTo>
                <a:pt x="0" y="0"/>
              </a:moveTo>
              <a:lnTo>
                <a:pt x="0" y="161318"/>
              </a:lnTo>
              <a:lnTo>
                <a:pt x="2338993" y="161318"/>
              </a:lnTo>
              <a:lnTo>
                <a:pt x="2338993" y="322637"/>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37D3C48-EC76-408F-A9EB-E511DBAB87CB}">
      <dsp:nvSpPr>
        <dsp:cNvPr id="0" name=""/>
        <dsp:cNvSpPr/>
      </dsp:nvSpPr>
      <dsp:spPr>
        <a:xfrm>
          <a:off x="5361775" y="2124304"/>
          <a:ext cx="91440" cy="322637"/>
        </a:xfrm>
        <a:custGeom>
          <a:avLst/>
          <a:gdLst/>
          <a:ahLst/>
          <a:cxnLst/>
          <a:rect l="0" t="0" r="0" b="0"/>
          <a:pathLst>
            <a:path>
              <a:moveTo>
                <a:pt x="45720" y="0"/>
              </a:moveTo>
              <a:lnTo>
                <a:pt x="45720" y="161318"/>
              </a:lnTo>
              <a:lnTo>
                <a:pt x="113235" y="161318"/>
              </a:lnTo>
              <a:lnTo>
                <a:pt x="113235" y="322637"/>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5F5754A-9566-491F-86D1-63AFD13BDF3A}">
      <dsp:nvSpPr>
        <dsp:cNvPr id="0" name=""/>
        <dsp:cNvSpPr/>
      </dsp:nvSpPr>
      <dsp:spPr>
        <a:xfrm>
          <a:off x="3362894" y="2124304"/>
          <a:ext cx="2044601" cy="322637"/>
        </a:xfrm>
        <a:custGeom>
          <a:avLst/>
          <a:gdLst/>
          <a:ahLst/>
          <a:cxnLst/>
          <a:rect l="0" t="0" r="0" b="0"/>
          <a:pathLst>
            <a:path>
              <a:moveTo>
                <a:pt x="2044601" y="0"/>
              </a:moveTo>
              <a:lnTo>
                <a:pt x="2044601" y="161318"/>
              </a:lnTo>
              <a:lnTo>
                <a:pt x="0" y="161318"/>
              </a:lnTo>
              <a:lnTo>
                <a:pt x="0" y="322637"/>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76DF270-CE1D-464B-86FF-B74AC07CDD2A}">
      <dsp:nvSpPr>
        <dsp:cNvPr id="0" name=""/>
        <dsp:cNvSpPr/>
      </dsp:nvSpPr>
      <dsp:spPr>
        <a:xfrm>
          <a:off x="1092768" y="2124304"/>
          <a:ext cx="4314727" cy="322637"/>
        </a:xfrm>
        <a:custGeom>
          <a:avLst/>
          <a:gdLst/>
          <a:ahLst/>
          <a:cxnLst/>
          <a:rect l="0" t="0" r="0" b="0"/>
          <a:pathLst>
            <a:path>
              <a:moveTo>
                <a:pt x="4314727" y="0"/>
              </a:moveTo>
              <a:lnTo>
                <a:pt x="4314727" y="161318"/>
              </a:lnTo>
              <a:lnTo>
                <a:pt x="0" y="161318"/>
              </a:lnTo>
              <a:lnTo>
                <a:pt x="0" y="322637"/>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0137B6F-D79E-4ACC-98A4-3F0734128109}">
      <dsp:nvSpPr>
        <dsp:cNvPr id="0" name=""/>
        <dsp:cNvSpPr/>
      </dsp:nvSpPr>
      <dsp:spPr>
        <a:xfrm>
          <a:off x="4148724" y="656287"/>
          <a:ext cx="2517542" cy="146801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de-CH" sz="2000" kern="1200" dirty="0"/>
            <a:t>Mögliche Fehlerquellen bei Auszählungen</a:t>
          </a:r>
        </a:p>
      </dsp:txBody>
      <dsp:txXfrm>
        <a:off x="4148724" y="656287"/>
        <a:ext cx="2517542" cy="1468017"/>
      </dsp:txXfrm>
    </dsp:sp>
    <dsp:sp modelId="{B21E2D06-4F64-4BD2-A4BB-B80FCA8A9126}">
      <dsp:nvSpPr>
        <dsp:cNvPr id="0" name=""/>
        <dsp:cNvSpPr/>
      </dsp:nvSpPr>
      <dsp:spPr>
        <a:xfrm>
          <a:off x="5586" y="2446942"/>
          <a:ext cx="2174363" cy="1505282"/>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de-CH" sz="2000" kern="1200" dirty="0"/>
            <a:t>Ergebnisermittlung</a:t>
          </a:r>
        </a:p>
      </dsp:txBody>
      <dsp:txXfrm>
        <a:off x="5586" y="2446942"/>
        <a:ext cx="2174363" cy="1505282"/>
      </dsp:txXfrm>
    </dsp:sp>
    <dsp:sp modelId="{3114B46F-0B95-43BD-BEA9-E744B32452CC}">
      <dsp:nvSpPr>
        <dsp:cNvPr id="0" name=""/>
        <dsp:cNvSpPr/>
      </dsp:nvSpPr>
      <dsp:spPr>
        <a:xfrm>
          <a:off x="2502588" y="2446942"/>
          <a:ext cx="1720612" cy="1505282"/>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de-CH" sz="2000" kern="1200" dirty="0"/>
            <a:t>Umgang mit Stimmmaterial</a:t>
          </a:r>
        </a:p>
      </dsp:txBody>
      <dsp:txXfrm>
        <a:off x="2502588" y="2446942"/>
        <a:ext cx="1720612" cy="1505282"/>
      </dsp:txXfrm>
    </dsp:sp>
    <dsp:sp modelId="{9F924ED0-630F-4CAE-A616-AFA5EC088B7C}">
      <dsp:nvSpPr>
        <dsp:cNvPr id="0" name=""/>
        <dsp:cNvSpPr/>
      </dsp:nvSpPr>
      <dsp:spPr>
        <a:xfrm>
          <a:off x="4545837" y="2446942"/>
          <a:ext cx="1858347" cy="1505282"/>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de-CH" sz="2000" kern="1200" dirty="0"/>
            <a:t>Stimmgeheimnis</a:t>
          </a:r>
        </a:p>
      </dsp:txBody>
      <dsp:txXfrm>
        <a:off x="4545837" y="2446942"/>
        <a:ext cx="1858347" cy="1505282"/>
      </dsp:txXfrm>
    </dsp:sp>
    <dsp:sp modelId="{3A1FE48F-D00C-40E8-BC49-259D6D5D4A60}">
      <dsp:nvSpPr>
        <dsp:cNvPr id="0" name=""/>
        <dsp:cNvSpPr/>
      </dsp:nvSpPr>
      <dsp:spPr>
        <a:xfrm>
          <a:off x="6726823" y="2446942"/>
          <a:ext cx="2039332" cy="1505282"/>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de-CH" sz="2000" kern="1200" dirty="0"/>
            <a:t>Organisatorische  und administrative Zusammensetzung</a:t>
          </a:r>
        </a:p>
      </dsp:txBody>
      <dsp:txXfrm>
        <a:off x="6726823" y="2446942"/>
        <a:ext cx="2039332" cy="1505282"/>
      </dsp:txXfrm>
    </dsp:sp>
    <dsp:sp modelId="{3AB2D0A4-7AB8-4088-9310-0A9C76ADA4DA}">
      <dsp:nvSpPr>
        <dsp:cNvPr id="0" name=""/>
        <dsp:cNvSpPr/>
      </dsp:nvSpPr>
      <dsp:spPr>
        <a:xfrm>
          <a:off x="9088793" y="2446942"/>
          <a:ext cx="1720612" cy="1505282"/>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de-CH" sz="2000" kern="1200" dirty="0"/>
            <a:t>Urnendienst</a:t>
          </a:r>
        </a:p>
      </dsp:txBody>
      <dsp:txXfrm>
        <a:off x="9088793" y="2446942"/>
        <a:ext cx="1720612" cy="150528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E83423-7CDA-4A71-A800-292D92EA63F5}">
      <dsp:nvSpPr>
        <dsp:cNvPr id="0" name=""/>
        <dsp:cNvSpPr/>
      </dsp:nvSpPr>
      <dsp:spPr>
        <a:xfrm>
          <a:off x="5256583" y="2187949"/>
          <a:ext cx="4116989" cy="476345"/>
        </a:xfrm>
        <a:custGeom>
          <a:avLst/>
          <a:gdLst/>
          <a:ahLst/>
          <a:cxnLst/>
          <a:rect l="0" t="0" r="0" b="0"/>
          <a:pathLst>
            <a:path>
              <a:moveTo>
                <a:pt x="0" y="0"/>
              </a:moveTo>
              <a:lnTo>
                <a:pt x="0" y="238172"/>
              </a:lnTo>
              <a:lnTo>
                <a:pt x="4116989" y="238172"/>
              </a:lnTo>
              <a:lnTo>
                <a:pt x="4116989" y="476345"/>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5491C3E-C5FB-4AE9-B43E-2B1E0D274BA7}">
      <dsp:nvSpPr>
        <dsp:cNvPr id="0" name=""/>
        <dsp:cNvSpPr/>
      </dsp:nvSpPr>
      <dsp:spPr>
        <a:xfrm>
          <a:off x="5256583" y="2187949"/>
          <a:ext cx="1372329" cy="476345"/>
        </a:xfrm>
        <a:custGeom>
          <a:avLst/>
          <a:gdLst/>
          <a:ahLst/>
          <a:cxnLst/>
          <a:rect l="0" t="0" r="0" b="0"/>
          <a:pathLst>
            <a:path>
              <a:moveTo>
                <a:pt x="0" y="0"/>
              </a:moveTo>
              <a:lnTo>
                <a:pt x="0" y="238172"/>
              </a:lnTo>
              <a:lnTo>
                <a:pt x="1372329" y="238172"/>
              </a:lnTo>
              <a:lnTo>
                <a:pt x="1372329" y="476345"/>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349A704-CFEF-4F53-B1D6-8A084650B789}">
      <dsp:nvSpPr>
        <dsp:cNvPr id="0" name=""/>
        <dsp:cNvSpPr/>
      </dsp:nvSpPr>
      <dsp:spPr>
        <a:xfrm>
          <a:off x="3884254" y="2187949"/>
          <a:ext cx="1372329" cy="476345"/>
        </a:xfrm>
        <a:custGeom>
          <a:avLst/>
          <a:gdLst/>
          <a:ahLst/>
          <a:cxnLst/>
          <a:rect l="0" t="0" r="0" b="0"/>
          <a:pathLst>
            <a:path>
              <a:moveTo>
                <a:pt x="1372329" y="0"/>
              </a:moveTo>
              <a:lnTo>
                <a:pt x="1372329" y="238172"/>
              </a:lnTo>
              <a:lnTo>
                <a:pt x="0" y="238172"/>
              </a:lnTo>
              <a:lnTo>
                <a:pt x="0" y="476345"/>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E97B0ED-70D4-4F05-BADD-E489865085AA}">
      <dsp:nvSpPr>
        <dsp:cNvPr id="0" name=""/>
        <dsp:cNvSpPr/>
      </dsp:nvSpPr>
      <dsp:spPr>
        <a:xfrm>
          <a:off x="1139594" y="2187949"/>
          <a:ext cx="4116989" cy="476345"/>
        </a:xfrm>
        <a:custGeom>
          <a:avLst/>
          <a:gdLst/>
          <a:ahLst/>
          <a:cxnLst/>
          <a:rect l="0" t="0" r="0" b="0"/>
          <a:pathLst>
            <a:path>
              <a:moveTo>
                <a:pt x="4116989" y="0"/>
              </a:moveTo>
              <a:lnTo>
                <a:pt x="4116989" y="238172"/>
              </a:lnTo>
              <a:lnTo>
                <a:pt x="0" y="238172"/>
              </a:lnTo>
              <a:lnTo>
                <a:pt x="0" y="476345"/>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1529323-740F-483B-9DC1-903068B0A756}">
      <dsp:nvSpPr>
        <dsp:cNvPr id="0" name=""/>
        <dsp:cNvSpPr/>
      </dsp:nvSpPr>
      <dsp:spPr>
        <a:xfrm>
          <a:off x="4122427" y="486079"/>
          <a:ext cx="2268313" cy="170187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de-CH" sz="2500" kern="1200" dirty="0"/>
            <a:t>Risikoquellen für Manipulationen</a:t>
          </a:r>
        </a:p>
      </dsp:txBody>
      <dsp:txXfrm>
        <a:off x="4122427" y="486079"/>
        <a:ext cx="2268313" cy="1701870"/>
      </dsp:txXfrm>
    </dsp:sp>
    <dsp:sp modelId="{5DA59246-595F-48E4-88D2-0264340BDF23}">
      <dsp:nvSpPr>
        <dsp:cNvPr id="0" name=""/>
        <dsp:cNvSpPr/>
      </dsp:nvSpPr>
      <dsp:spPr>
        <a:xfrm>
          <a:off x="5438" y="2664295"/>
          <a:ext cx="2268313" cy="1890185"/>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de-CH" sz="2500" kern="1200" dirty="0"/>
            <a:t>Urnenzugang</a:t>
          </a:r>
        </a:p>
      </dsp:txBody>
      <dsp:txXfrm>
        <a:off x="5438" y="2664295"/>
        <a:ext cx="2268313" cy="1890185"/>
      </dsp:txXfrm>
    </dsp:sp>
    <dsp:sp modelId="{53CC14C4-7F39-4738-95FE-F03E1B1A9BEF}">
      <dsp:nvSpPr>
        <dsp:cNvPr id="0" name=""/>
        <dsp:cNvSpPr/>
      </dsp:nvSpPr>
      <dsp:spPr>
        <a:xfrm>
          <a:off x="2750097" y="2664295"/>
          <a:ext cx="2268313" cy="1890185"/>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de-CH" sz="2500" kern="1200" dirty="0"/>
            <a:t>Stimmregister</a:t>
          </a:r>
        </a:p>
      </dsp:txBody>
      <dsp:txXfrm>
        <a:off x="2750097" y="2664295"/>
        <a:ext cx="2268313" cy="1890185"/>
      </dsp:txXfrm>
    </dsp:sp>
    <dsp:sp modelId="{1CF4A6E8-F77B-45CE-A78D-DD809239F452}">
      <dsp:nvSpPr>
        <dsp:cNvPr id="0" name=""/>
        <dsp:cNvSpPr/>
      </dsp:nvSpPr>
      <dsp:spPr>
        <a:xfrm>
          <a:off x="5494756" y="2664295"/>
          <a:ext cx="2268313" cy="1890185"/>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de-CH" sz="2500" kern="1200" dirty="0"/>
            <a:t>IT</a:t>
          </a:r>
        </a:p>
      </dsp:txBody>
      <dsp:txXfrm>
        <a:off x="5494756" y="2664295"/>
        <a:ext cx="2268313" cy="1890185"/>
      </dsp:txXfrm>
    </dsp:sp>
    <dsp:sp modelId="{7B966C56-18FE-4B72-BE7A-15DD0FEDEB13}">
      <dsp:nvSpPr>
        <dsp:cNvPr id="0" name=""/>
        <dsp:cNvSpPr/>
      </dsp:nvSpPr>
      <dsp:spPr>
        <a:xfrm>
          <a:off x="8239416" y="2664295"/>
          <a:ext cx="2268313" cy="1890185"/>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de-CH" sz="2500" kern="1200" dirty="0"/>
            <a:t>Auszählung</a:t>
          </a:r>
        </a:p>
      </dsp:txBody>
      <dsp:txXfrm>
        <a:off x="8239416" y="2664295"/>
        <a:ext cx="2268313" cy="1890185"/>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CH"/>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B16823F-8271-4E40-8173-30F60AD3F097}" type="datetimeFigureOut">
              <a:rPr lang="de-DE" smtClean="0"/>
              <a:pPr/>
              <a:t>29.05.2024</a:t>
            </a:fld>
            <a:endParaRPr lang="de-CH"/>
          </a:p>
        </p:txBody>
      </p:sp>
      <p:sp>
        <p:nvSpPr>
          <p:cNvPr id="4" name="Folienbildplatzhalt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de-CH"/>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CH"/>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4A389DC-B868-4A76-93F1-E20505CB5D10}" type="slidenum">
              <a:rPr lang="de-CH" smtClean="0"/>
              <a:pPr/>
              <a:t>‹Nr.›</a:t>
            </a:fld>
            <a:endParaRPr lang="de-CH"/>
          </a:p>
        </p:txBody>
      </p:sp>
    </p:spTree>
    <p:extLst>
      <p:ext uri="{BB962C8B-B14F-4D97-AF65-F5344CB8AC3E}">
        <p14:creationId xmlns:p14="http://schemas.microsoft.com/office/powerpoint/2010/main" val="11375860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b="1" dirty="0"/>
              <a:t>Hinweis üK-Leitung: </a:t>
            </a:r>
          </a:p>
          <a:p>
            <a:endParaRPr lang="de-CH" b="1" dirty="0"/>
          </a:p>
          <a:p>
            <a:r>
              <a:rPr lang="de-CH" dirty="0"/>
              <a:t>Sammeln Sie die Stimmen ein und geben Sie bekannt, wer gewonnen hat. Je nach Klassengrösse können das ein oder auch mehrere Personen sein. Jene mit den meisten Stimmen sind Stimmenzählende. </a:t>
            </a:r>
          </a:p>
          <a:p>
            <a:r>
              <a:rPr lang="de-CH" dirty="0"/>
              <a:t>Sie können die Wahl des Stimmenzählenden auch per Handzeichen durchführen. </a:t>
            </a:r>
          </a:p>
          <a:p>
            <a:endParaRPr lang="de-CH" dirty="0"/>
          </a:p>
          <a:p>
            <a:r>
              <a:rPr lang="de-CH" dirty="0"/>
              <a:t>Für die Fragen zur Abstimmung können Sie auch andere Beispiele aus dem Alltag verwenden. </a:t>
            </a:r>
          </a:p>
        </p:txBody>
      </p:sp>
      <p:sp>
        <p:nvSpPr>
          <p:cNvPr id="4" name="Foliennummernplatzhalter 3"/>
          <p:cNvSpPr>
            <a:spLocks noGrp="1"/>
          </p:cNvSpPr>
          <p:nvPr>
            <p:ph type="sldNum" sz="quarter" idx="5"/>
          </p:nvPr>
        </p:nvSpPr>
        <p:spPr/>
        <p:txBody>
          <a:bodyPr/>
          <a:lstStyle/>
          <a:p>
            <a:fld id="{B4A389DC-B868-4A76-93F1-E20505CB5D10}" type="slidenum">
              <a:rPr lang="de-CH" smtClean="0"/>
              <a:pPr/>
              <a:t>5</a:t>
            </a:fld>
            <a:endParaRPr lang="de-CH"/>
          </a:p>
        </p:txBody>
      </p:sp>
    </p:spTree>
    <p:extLst>
      <p:ext uri="{BB962C8B-B14F-4D97-AF65-F5344CB8AC3E}">
        <p14:creationId xmlns:p14="http://schemas.microsoft.com/office/powerpoint/2010/main" val="20925660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228600" indent="-228600" hangingPunct="0"/>
            <a:r>
              <a:rPr lang="de-CH" b="1" dirty="0"/>
              <a:t>Hinweis üK-Leitung: </a:t>
            </a:r>
            <a:r>
              <a:rPr lang="de-CH" sz="1800" b="1" dirty="0">
                <a:effectLst/>
                <a:latin typeface="Calibri" panose="020F0502020204030204" pitchFamily="34" charset="0"/>
                <a:ea typeface="Calibri" panose="020F0502020204030204" pitchFamily="34" charset="0"/>
                <a:cs typeface="Times New Roman" panose="02020603050405020304" pitchFamily="18" charset="0"/>
              </a:rPr>
              <a:t> </a:t>
            </a:r>
          </a:p>
          <a:p>
            <a:pPr marL="228600" indent="-228600" hangingPunct="0"/>
            <a:endParaRPr lang="de-CH" sz="1800" b="1" dirty="0">
              <a:effectLst/>
              <a:latin typeface="Calibri" panose="020F0502020204030204" pitchFamily="34" charset="0"/>
              <a:ea typeface="Calibri" panose="020F0502020204030204" pitchFamily="34" charset="0"/>
              <a:cs typeface="Times New Roman" panose="02020603050405020304" pitchFamily="18" charset="0"/>
            </a:endParaRPr>
          </a:p>
          <a:p>
            <a:r>
              <a:rPr lang="de-CH" sz="1800" dirty="0">
                <a:effectLst/>
                <a:latin typeface="Calibri" panose="020F0502020204030204" pitchFamily="34" charset="0"/>
                <a:ea typeface="Calibri" panose="020F0502020204030204" pitchFamily="34" charset="0"/>
                <a:cs typeface="Times New Roman" panose="02020603050405020304" pitchFamily="18" charset="0"/>
              </a:rPr>
              <a:t>Achten Sie darauf, dass die Lernenden auch wirklich ein stummes Schreibgespräch durchführen und nicht während der Aufgabe Gespräche oder Diskussionen beginnen.</a:t>
            </a:r>
            <a:endParaRPr lang="de-CH" dirty="0"/>
          </a:p>
        </p:txBody>
      </p:sp>
      <p:sp>
        <p:nvSpPr>
          <p:cNvPr id="4" name="Foliennummernplatzhalter 3"/>
          <p:cNvSpPr>
            <a:spLocks noGrp="1"/>
          </p:cNvSpPr>
          <p:nvPr>
            <p:ph type="sldNum" sz="quarter" idx="5"/>
          </p:nvPr>
        </p:nvSpPr>
        <p:spPr/>
        <p:txBody>
          <a:bodyPr/>
          <a:lstStyle/>
          <a:p>
            <a:fld id="{B4A389DC-B868-4A76-93F1-E20505CB5D10}" type="slidenum">
              <a:rPr lang="de-CH" smtClean="0"/>
              <a:pPr/>
              <a:t>9</a:t>
            </a:fld>
            <a:endParaRPr lang="de-CH"/>
          </a:p>
        </p:txBody>
      </p:sp>
    </p:spTree>
    <p:extLst>
      <p:ext uri="{BB962C8B-B14F-4D97-AF65-F5344CB8AC3E}">
        <p14:creationId xmlns:p14="http://schemas.microsoft.com/office/powerpoint/2010/main" val="8829972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fld id="{B4A389DC-B868-4A76-93F1-E20505CB5D10}" type="slidenum">
              <a:rPr lang="de-CH" smtClean="0"/>
              <a:pPr/>
              <a:t>22</a:t>
            </a:fld>
            <a:endParaRPr lang="de-CH"/>
          </a:p>
        </p:txBody>
      </p:sp>
    </p:spTree>
    <p:extLst>
      <p:ext uri="{BB962C8B-B14F-4D97-AF65-F5344CB8AC3E}">
        <p14:creationId xmlns:p14="http://schemas.microsoft.com/office/powerpoint/2010/main" val="12553656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b="1" i="0" dirty="0"/>
              <a:t>Hinweis üK-Leitung</a:t>
            </a:r>
            <a:r>
              <a:rPr lang="de-CH" dirty="0"/>
              <a:t>:</a:t>
            </a:r>
          </a:p>
          <a:p>
            <a:r>
              <a:rPr lang="de-CH" dirty="0"/>
              <a:t>Unterstützen Sie die Lernenden mit geeigneten Fragestellungen.</a:t>
            </a:r>
          </a:p>
        </p:txBody>
      </p:sp>
      <p:sp>
        <p:nvSpPr>
          <p:cNvPr id="4" name="Foliennummernplatzhalter 3"/>
          <p:cNvSpPr>
            <a:spLocks noGrp="1"/>
          </p:cNvSpPr>
          <p:nvPr>
            <p:ph type="sldNum" sz="quarter" idx="5"/>
          </p:nvPr>
        </p:nvSpPr>
        <p:spPr/>
        <p:txBody>
          <a:bodyPr/>
          <a:lstStyle/>
          <a:p>
            <a:fld id="{B4A389DC-B868-4A76-93F1-E20505CB5D10}" type="slidenum">
              <a:rPr lang="de-CH" smtClean="0"/>
              <a:pPr/>
              <a:t>41</a:t>
            </a:fld>
            <a:endParaRPr lang="de-CH"/>
          </a:p>
        </p:txBody>
      </p:sp>
    </p:spTree>
    <p:extLst>
      <p:ext uri="{BB962C8B-B14F-4D97-AF65-F5344CB8AC3E}">
        <p14:creationId xmlns:p14="http://schemas.microsoft.com/office/powerpoint/2010/main" val="35197872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fld id="{B4A389DC-B868-4A76-93F1-E20505CB5D10}" type="slidenum">
              <a:rPr lang="de-CH" smtClean="0"/>
              <a:pPr/>
              <a:t>47</a:t>
            </a:fld>
            <a:endParaRPr lang="de-CH"/>
          </a:p>
        </p:txBody>
      </p:sp>
    </p:spTree>
    <p:extLst>
      <p:ext uri="{BB962C8B-B14F-4D97-AF65-F5344CB8AC3E}">
        <p14:creationId xmlns:p14="http://schemas.microsoft.com/office/powerpoint/2010/main" val="5039543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a:p>
            <a:endParaRPr lang="de-CH" dirty="0"/>
          </a:p>
        </p:txBody>
      </p:sp>
      <p:sp>
        <p:nvSpPr>
          <p:cNvPr id="4" name="Foliennummernplatzhalter 3"/>
          <p:cNvSpPr>
            <a:spLocks noGrp="1"/>
          </p:cNvSpPr>
          <p:nvPr>
            <p:ph type="sldNum" sz="quarter" idx="5"/>
          </p:nvPr>
        </p:nvSpPr>
        <p:spPr/>
        <p:txBody>
          <a:bodyPr/>
          <a:lstStyle/>
          <a:p>
            <a:fld id="{B4A389DC-B868-4A76-93F1-E20505CB5D10}" type="slidenum">
              <a:rPr lang="de-CH" smtClean="0"/>
              <a:pPr/>
              <a:t>48</a:t>
            </a:fld>
            <a:endParaRPr lang="de-CH"/>
          </a:p>
        </p:txBody>
      </p:sp>
    </p:spTree>
    <p:extLst>
      <p:ext uri="{BB962C8B-B14F-4D97-AF65-F5344CB8AC3E}">
        <p14:creationId xmlns:p14="http://schemas.microsoft.com/office/powerpoint/2010/main" val="29510525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CH" b="1" dirty="0"/>
              <a:t>Hinweis üK-Leitung:</a:t>
            </a:r>
          </a:p>
          <a:p>
            <a:endParaRPr lang="de-CH" dirty="0"/>
          </a:p>
          <a:p>
            <a:r>
              <a:rPr lang="de-CH" dirty="0"/>
              <a:t>Geben Sie das Datum für das Absolvieren des E-Tests und das Einreichen des Transferauftrags bekannt.</a:t>
            </a:r>
          </a:p>
          <a:p>
            <a:r>
              <a:rPr lang="de-CH" dirty="0"/>
              <a:t>Die Lernenden können sich mit dem Trainings-E-Test auf den benoteten E-Test vorbereiten.</a:t>
            </a:r>
          </a:p>
          <a:p>
            <a:r>
              <a:rPr lang="de-CH" dirty="0"/>
              <a:t>Teilen Sie den Nachbereitungsauftrag aus.</a:t>
            </a:r>
          </a:p>
        </p:txBody>
      </p:sp>
      <p:sp>
        <p:nvSpPr>
          <p:cNvPr id="4" name="Foliennummernplatzhalter 3"/>
          <p:cNvSpPr>
            <a:spLocks noGrp="1"/>
          </p:cNvSpPr>
          <p:nvPr>
            <p:ph type="sldNum" sz="quarter" idx="5"/>
          </p:nvPr>
        </p:nvSpPr>
        <p:spPr/>
        <p:txBody>
          <a:bodyPr/>
          <a:lstStyle/>
          <a:p>
            <a:fld id="{B4A389DC-B868-4A76-93F1-E20505CB5D10}" type="slidenum">
              <a:rPr lang="de-CH" smtClean="0"/>
              <a:pPr/>
              <a:t>49</a:t>
            </a:fld>
            <a:endParaRPr lang="de-CH"/>
          </a:p>
        </p:txBody>
      </p:sp>
    </p:spTree>
    <p:extLst>
      <p:ext uri="{BB962C8B-B14F-4D97-AF65-F5344CB8AC3E}">
        <p14:creationId xmlns:p14="http://schemas.microsoft.com/office/powerpoint/2010/main" val="170358177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12" name="Rechteck 11"/>
          <p:cNvSpPr/>
          <p:nvPr userDrawn="1"/>
        </p:nvSpPr>
        <p:spPr>
          <a:xfrm>
            <a:off x="0" y="2204864"/>
            <a:ext cx="12192000" cy="1368152"/>
          </a:xfrm>
          <a:prstGeom prst="rect">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sz="1800"/>
          </a:p>
        </p:txBody>
      </p:sp>
      <p:sp>
        <p:nvSpPr>
          <p:cNvPr id="11" name="Rechteck 10"/>
          <p:cNvSpPr/>
          <p:nvPr userDrawn="1"/>
        </p:nvSpPr>
        <p:spPr>
          <a:xfrm>
            <a:off x="0" y="3618000"/>
            <a:ext cx="12192000" cy="3240000"/>
          </a:xfrm>
          <a:prstGeom prst="rect">
            <a:avLst/>
          </a:prstGeom>
          <a:solidFill>
            <a:srgbClr val="0082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sz="1800"/>
          </a:p>
        </p:txBody>
      </p:sp>
      <p:sp>
        <p:nvSpPr>
          <p:cNvPr id="2" name="Titel 1"/>
          <p:cNvSpPr>
            <a:spLocks noGrp="1"/>
          </p:cNvSpPr>
          <p:nvPr>
            <p:ph type="ctrTitle"/>
          </p:nvPr>
        </p:nvSpPr>
        <p:spPr>
          <a:xfrm>
            <a:off x="914400" y="2204864"/>
            <a:ext cx="10363200" cy="1395586"/>
          </a:xfrm>
        </p:spPr>
        <p:txBody>
          <a:bodyPr/>
          <a:lstStyle>
            <a:lvl1pPr>
              <a:defRPr b="1">
                <a:latin typeface="Calibri" panose="020F0502020204030204" pitchFamily="34" charset="0"/>
              </a:defRPr>
            </a:lvl1pPr>
          </a:lstStyle>
          <a:p>
            <a:r>
              <a:rPr lang="de-DE"/>
              <a:t>Mastertitelformat bearbeiten</a:t>
            </a:r>
            <a:endParaRPr lang="de-CH" dirty="0"/>
          </a:p>
        </p:txBody>
      </p:sp>
      <p:sp>
        <p:nvSpPr>
          <p:cNvPr id="3" name="Untertitel 2"/>
          <p:cNvSpPr>
            <a:spLocks noGrp="1"/>
          </p:cNvSpPr>
          <p:nvPr>
            <p:ph type="subTitle" idx="1"/>
          </p:nvPr>
        </p:nvSpPr>
        <p:spPr>
          <a:xfrm>
            <a:off x="1828800" y="3886200"/>
            <a:ext cx="8534400" cy="1752600"/>
          </a:xfrm>
        </p:spPr>
        <p:txBody>
          <a:bodyPr/>
          <a:lstStyle>
            <a:lvl1pPr marL="0" indent="0" algn="ctr">
              <a:buNone/>
              <a:defRPr>
                <a:solidFill>
                  <a:schemeClr val="bg1"/>
                </a:solidFill>
                <a:latin typeface="Calibri" panose="020F050202020403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Master-Untertitelformat bearbeiten</a:t>
            </a:r>
            <a:endParaRPr lang="de-CH" dirty="0"/>
          </a:p>
        </p:txBody>
      </p:sp>
      <p:sp>
        <p:nvSpPr>
          <p:cNvPr id="6" name="Datumsplatzhalter 3"/>
          <p:cNvSpPr>
            <a:spLocks noGrp="1"/>
          </p:cNvSpPr>
          <p:nvPr>
            <p:ph type="dt" sz="half" idx="10"/>
          </p:nvPr>
        </p:nvSpPr>
        <p:spPr>
          <a:xfrm>
            <a:off x="274869" y="6356351"/>
            <a:ext cx="2844800" cy="365125"/>
          </a:xfrm>
        </p:spPr>
        <p:txBody>
          <a:bodyPr/>
          <a:lstStyle>
            <a:lvl1pPr>
              <a:defRPr>
                <a:latin typeface="Calibri" panose="020F0502020204030204" pitchFamily="34" charset="0"/>
              </a:defRPr>
            </a:lvl1pPr>
          </a:lstStyle>
          <a:p>
            <a:endParaRPr lang="de-CH" dirty="0"/>
          </a:p>
        </p:txBody>
      </p:sp>
      <p:sp>
        <p:nvSpPr>
          <p:cNvPr id="9" name="Fußzeilenplatzhalter 4"/>
          <p:cNvSpPr>
            <a:spLocks noGrp="1"/>
          </p:cNvSpPr>
          <p:nvPr>
            <p:ph type="ftr" sz="quarter" idx="11"/>
          </p:nvPr>
        </p:nvSpPr>
        <p:spPr>
          <a:xfrm>
            <a:off x="4165600" y="6356351"/>
            <a:ext cx="3860800" cy="365125"/>
          </a:xfrm>
        </p:spPr>
        <p:txBody>
          <a:bodyPr/>
          <a:lstStyle>
            <a:lvl1pPr>
              <a:defRPr>
                <a:latin typeface="Calibri" panose="020F0502020204030204" pitchFamily="34" charset="0"/>
              </a:defRPr>
            </a:lvl1pPr>
          </a:lstStyle>
          <a:p>
            <a:endParaRPr lang="de-CH" dirty="0"/>
          </a:p>
        </p:txBody>
      </p:sp>
      <p:sp>
        <p:nvSpPr>
          <p:cNvPr id="10" name="Foliennummernplatzhalter 5"/>
          <p:cNvSpPr>
            <a:spLocks noGrp="1"/>
          </p:cNvSpPr>
          <p:nvPr>
            <p:ph type="sldNum" sz="quarter" idx="12"/>
          </p:nvPr>
        </p:nvSpPr>
        <p:spPr>
          <a:xfrm>
            <a:off x="8737600" y="6356351"/>
            <a:ext cx="2844800" cy="365125"/>
          </a:xfrm>
        </p:spPr>
        <p:txBody>
          <a:bodyPr/>
          <a:lstStyle/>
          <a:p>
            <a:fld id="{87674F0A-37BA-4CE3-B1FD-DE57A7E2F2C6}" type="slidenum">
              <a:rPr lang="de-CH" smtClean="0"/>
              <a:pPr/>
              <a:t>‹Nr.›</a:t>
            </a:fld>
            <a:endParaRPr lang="de-CH" dirty="0"/>
          </a:p>
        </p:txBody>
      </p:sp>
      <p:sp>
        <p:nvSpPr>
          <p:cNvPr id="13" name="Textfeld 12"/>
          <p:cNvSpPr txBox="1"/>
          <p:nvPr userDrawn="1"/>
        </p:nvSpPr>
        <p:spPr>
          <a:xfrm>
            <a:off x="5135893" y="6381329"/>
            <a:ext cx="6720747" cy="246221"/>
          </a:xfrm>
          <a:prstGeom prst="rect">
            <a:avLst/>
          </a:prstGeom>
          <a:noFill/>
        </p:spPr>
        <p:txBody>
          <a:bodyPr wrap="square" rtlCol="0">
            <a:spAutoFit/>
          </a:bodyPr>
          <a:lstStyle/>
          <a:p>
            <a:pPr algn="r"/>
            <a:r>
              <a:rPr lang="de-CH" sz="1000" kern="1200" dirty="0">
                <a:solidFill>
                  <a:schemeClr val="bg1"/>
                </a:solidFill>
                <a:effectLst/>
                <a:latin typeface="Calibri" panose="020F0502020204030204" pitchFamily="34" charset="0"/>
                <a:ea typeface="+mn-ea"/>
                <a:cs typeface="+mn-cs"/>
              </a:rPr>
              <a:t>© Branche Öffentliche Verwaltung/Administration </a:t>
            </a:r>
            <a:r>
              <a:rPr lang="de-CH" sz="1000" kern="1200" dirty="0" err="1">
                <a:solidFill>
                  <a:schemeClr val="bg1"/>
                </a:solidFill>
                <a:effectLst/>
                <a:latin typeface="Calibri" panose="020F0502020204030204" pitchFamily="34" charset="0"/>
                <a:ea typeface="+mn-ea"/>
                <a:cs typeface="+mn-cs"/>
              </a:rPr>
              <a:t>publique</a:t>
            </a:r>
            <a:r>
              <a:rPr lang="de-CH" sz="1000" kern="1200" dirty="0">
                <a:solidFill>
                  <a:schemeClr val="bg1"/>
                </a:solidFill>
                <a:effectLst/>
                <a:latin typeface="Calibri" panose="020F0502020204030204" pitchFamily="34" charset="0"/>
                <a:ea typeface="+mn-ea"/>
                <a:cs typeface="+mn-cs"/>
              </a:rPr>
              <a:t>/</a:t>
            </a:r>
            <a:r>
              <a:rPr lang="de-CH" sz="1000" kern="1200" dirty="0" err="1">
                <a:solidFill>
                  <a:schemeClr val="bg1"/>
                </a:solidFill>
                <a:effectLst/>
                <a:latin typeface="Calibri" panose="020F0502020204030204" pitchFamily="34" charset="0"/>
                <a:ea typeface="+mn-ea"/>
                <a:cs typeface="+mn-cs"/>
              </a:rPr>
              <a:t>Amministrazione</a:t>
            </a:r>
            <a:r>
              <a:rPr lang="de-CH" sz="1000" kern="1200" dirty="0">
                <a:solidFill>
                  <a:schemeClr val="bg1"/>
                </a:solidFill>
                <a:effectLst/>
                <a:latin typeface="Calibri" panose="020F0502020204030204" pitchFamily="34" charset="0"/>
                <a:ea typeface="+mn-ea"/>
                <a:cs typeface="+mn-cs"/>
              </a:rPr>
              <a:t> </a:t>
            </a:r>
            <a:r>
              <a:rPr lang="de-CH" sz="1000" kern="1200" dirty="0" err="1">
                <a:solidFill>
                  <a:schemeClr val="bg1"/>
                </a:solidFill>
                <a:effectLst/>
                <a:latin typeface="Calibri" panose="020F0502020204030204" pitchFamily="34" charset="0"/>
                <a:ea typeface="+mn-ea"/>
                <a:cs typeface="+mn-cs"/>
              </a:rPr>
              <a:t>pubblica</a:t>
            </a:r>
            <a:endParaRPr lang="de-CH" sz="1000" kern="1200" dirty="0">
              <a:solidFill>
                <a:schemeClr val="bg1"/>
              </a:solidFill>
              <a:effectLst/>
              <a:latin typeface="Calibri" panose="020F0502020204030204" pitchFamily="34" charset="0"/>
              <a:ea typeface="+mn-ea"/>
              <a:cs typeface="+mn-cs"/>
            </a:endParaRPr>
          </a:p>
        </p:txBody>
      </p:sp>
      <p:sp>
        <p:nvSpPr>
          <p:cNvPr id="14" name="Textfeld 13"/>
          <p:cNvSpPr txBox="1"/>
          <p:nvPr userDrawn="1"/>
        </p:nvSpPr>
        <p:spPr>
          <a:xfrm>
            <a:off x="2447595" y="6390715"/>
            <a:ext cx="2208245" cy="246221"/>
          </a:xfrm>
          <a:prstGeom prst="rect">
            <a:avLst/>
          </a:prstGeom>
          <a:noFill/>
        </p:spPr>
        <p:txBody>
          <a:bodyPr wrap="square" rtlCol="0">
            <a:spAutoFit/>
          </a:bodyPr>
          <a:lstStyle/>
          <a:p>
            <a:pPr algn="l"/>
            <a:r>
              <a:rPr lang="de-CH" sz="1000" kern="1200" dirty="0">
                <a:solidFill>
                  <a:schemeClr val="bg1"/>
                </a:solidFill>
                <a:effectLst/>
                <a:latin typeface="Calibri" panose="020F0502020204030204" pitchFamily="34" charset="0"/>
                <a:ea typeface="+mn-ea"/>
                <a:cs typeface="+mn-cs"/>
              </a:rPr>
              <a:t>www.ov-ap.ch</a:t>
            </a:r>
          </a:p>
        </p:txBody>
      </p:sp>
      <p:pic>
        <p:nvPicPr>
          <p:cNvPr id="15" name="Grafik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4643160"/>
            <a:ext cx="2567609" cy="2204864"/>
          </a:xfrm>
          <a:prstGeom prst="rect">
            <a:avLst/>
          </a:prstGeom>
        </p:spPr>
      </p:pic>
      <p:pic>
        <p:nvPicPr>
          <p:cNvPr id="7" name="Grafik 6">
            <a:extLst>
              <a:ext uri="{FF2B5EF4-FFF2-40B4-BE49-F238E27FC236}">
                <a16:creationId xmlns:a16="http://schemas.microsoft.com/office/drawing/2014/main" id="{2F9A72B0-5429-4EE5-A60D-797BEB3552A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480376" y="213897"/>
            <a:ext cx="2484706" cy="72000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endParaRPr lang="de-CH"/>
          </a:p>
        </p:txBody>
      </p:sp>
      <p:sp>
        <p:nvSpPr>
          <p:cNvPr id="3" name="Vertikaler Textplatzhalter 2"/>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10"/>
          </p:nvPr>
        </p:nvSpPr>
        <p:spPr/>
        <p:txBody>
          <a:bodyPr/>
          <a:lstStyle/>
          <a:p>
            <a:endParaRPr lang="de-CH"/>
          </a:p>
        </p:txBody>
      </p:sp>
      <p:sp>
        <p:nvSpPr>
          <p:cNvPr id="5" name="Fußzeilenplatzhalter 4"/>
          <p:cNvSpPr>
            <a:spLocks noGrp="1"/>
          </p:cNvSpPr>
          <p:nvPr>
            <p:ph type="ftr" sz="quarter" idx="11"/>
          </p:nvPr>
        </p:nvSpPr>
        <p:spPr/>
        <p:txBody>
          <a:bodyPr/>
          <a:lstStyle/>
          <a:p>
            <a:endParaRPr lang="de-CH"/>
          </a:p>
        </p:txBody>
      </p:sp>
      <p:sp>
        <p:nvSpPr>
          <p:cNvPr id="6" name="Foliennummernplatzhalter 5"/>
          <p:cNvSpPr>
            <a:spLocks noGrp="1"/>
          </p:cNvSpPr>
          <p:nvPr>
            <p:ph type="sldNum" sz="quarter" idx="12"/>
          </p:nvPr>
        </p:nvSpPr>
        <p:spPr/>
        <p:txBody>
          <a:bodyPr/>
          <a:lstStyle/>
          <a:p>
            <a:fld id="{87674F0A-37BA-4CE3-B1FD-DE57A7E2F2C6}" type="slidenum">
              <a:rPr lang="de-CH" smtClean="0"/>
              <a:pPr/>
              <a:t>‹Nr.›</a:t>
            </a:fld>
            <a:endParaRPr lang="de-CH"/>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839200" y="274639"/>
            <a:ext cx="2743200" cy="5851525"/>
          </a:xfrm>
        </p:spPr>
        <p:txBody>
          <a:bodyPr vert="eaVert"/>
          <a:lstStyle/>
          <a:p>
            <a:r>
              <a:rPr lang="de-DE"/>
              <a:t>Mastertitelformat bearbeiten</a:t>
            </a:r>
            <a:endParaRPr lang="de-CH"/>
          </a:p>
        </p:txBody>
      </p:sp>
      <p:sp>
        <p:nvSpPr>
          <p:cNvPr id="3" name="Vertikaler Textplatzhalter 2"/>
          <p:cNvSpPr>
            <a:spLocks noGrp="1"/>
          </p:cNvSpPr>
          <p:nvPr>
            <p:ph type="body" orient="vert" idx="1"/>
          </p:nvPr>
        </p:nvSpPr>
        <p:spPr>
          <a:xfrm>
            <a:off x="609600" y="274639"/>
            <a:ext cx="8026400" cy="5851525"/>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10"/>
          </p:nvPr>
        </p:nvSpPr>
        <p:spPr/>
        <p:txBody>
          <a:bodyPr/>
          <a:lstStyle/>
          <a:p>
            <a:endParaRPr lang="de-CH"/>
          </a:p>
        </p:txBody>
      </p:sp>
      <p:sp>
        <p:nvSpPr>
          <p:cNvPr id="5" name="Fußzeilenplatzhalter 4"/>
          <p:cNvSpPr>
            <a:spLocks noGrp="1"/>
          </p:cNvSpPr>
          <p:nvPr>
            <p:ph type="ftr" sz="quarter" idx="11"/>
          </p:nvPr>
        </p:nvSpPr>
        <p:spPr/>
        <p:txBody>
          <a:bodyPr/>
          <a:lstStyle/>
          <a:p>
            <a:endParaRPr lang="de-CH"/>
          </a:p>
        </p:txBody>
      </p:sp>
      <p:sp>
        <p:nvSpPr>
          <p:cNvPr id="6" name="Foliennummernplatzhalter 5"/>
          <p:cNvSpPr>
            <a:spLocks noGrp="1"/>
          </p:cNvSpPr>
          <p:nvPr>
            <p:ph type="sldNum" sz="quarter" idx="12"/>
          </p:nvPr>
        </p:nvSpPr>
        <p:spPr/>
        <p:txBody>
          <a:bodyPr/>
          <a:lstStyle/>
          <a:p>
            <a:fld id="{87674F0A-37BA-4CE3-B1FD-DE57A7E2F2C6}" type="slidenum">
              <a:rPr lang="de-CH" smtClean="0"/>
              <a:pPr/>
              <a:t>‹Nr.›</a:t>
            </a:fld>
            <a:endParaRPr lang="de-CH"/>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914400" y="2130426"/>
            <a:ext cx="10363200" cy="1470025"/>
          </a:xfrm>
        </p:spPr>
        <p:txBody>
          <a:bodyPr/>
          <a:lstStyle/>
          <a:p>
            <a:r>
              <a:rPr lang="de-DE"/>
              <a:t>Titelmasterformat durch Klicken bearbeiten</a:t>
            </a:r>
            <a:endParaRPr lang="de-CH"/>
          </a:p>
        </p:txBody>
      </p:sp>
      <p:sp>
        <p:nvSpPr>
          <p:cNvPr id="3" name="Untertitel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endParaRPr lang="de-CH"/>
          </a:p>
        </p:txBody>
      </p:sp>
      <p:sp>
        <p:nvSpPr>
          <p:cNvPr id="4" name="Datumsplatzhalter 3"/>
          <p:cNvSpPr>
            <a:spLocks noGrp="1"/>
          </p:cNvSpPr>
          <p:nvPr>
            <p:ph type="dt" sz="half" idx="10"/>
          </p:nvPr>
        </p:nvSpPr>
        <p:spPr/>
        <p:txBody>
          <a:bodyPr/>
          <a:lstStyle/>
          <a:p>
            <a:endParaRPr lang="de-CH"/>
          </a:p>
        </p:txBody>
      </p:sp>
      <p:sp>
        <p:nvSpPr>
          <p:cNvPr id="5" name="Fußzeilenplatzhalter 4"/>
          <p:cNvSpPr>
            <a:spLocks noGrp="1"/>
          </p:cNvSpPr>
          <p:nvPr>
            <p:ph type="ftr" sz="quarter" idx="11"/>
          </p:nvPr>
        </p:nvSpPr>
        <p:spPr/>
        <p:txBody>
          <a:bodyPr/>
          <a:lstStyle/>
          <a:p>
            <a:endParaRPr lang="de-CH"/>
          </a:p>
        </p:txBody>
      </p:sp>
      <p:sp>
        <p:nvSpPr>
          <p:cNvPr id="6" name="Foliennummernplatzhalter 5"/>
          <p:cNvSpPr>
            <a:spLocks noGrp="1"/>
          </p:cNvSpPr>
          <p:nvPr>
            <p:ph type="sldNum" sz="quarter" idx="12"/>
          </p:nvPr>
        </p:nvSpPr>
        <p:spPr/>
        <p:txBody>
          <a:bodyPr/>
          <a:lstStyle/>
          <a:p>
            <a:fld id="{96883DD5-C3DA-4CA9-B8E4-0EE8BDD3D8BD}" type="slidenum">
              <a:rPr lang="de-CH" smtClean="0"/>
              <a:pPr/>
              <a:t>‹Nr.›</a:t>
            </a:fld>
            <a:endParaRPr lang="de-CH"/>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Inhaltsplatzhalter 2"/>
          <p:cNvSpPr>
            <a:spLocks noGrp="1"/>
          </p:cNvSpPr>
          <p:nvPr>
            <p:ph idx="1"/>
          </p:nvPr>
        </p:nvSpPr>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10"/>
          </p:nvPr>
        </p:nvSpPr>
        <p:spPr/>
        <p:txBody>
          <a:bodyPr/>
          <a:lstStyle/>
          <a:p>
            <a:endParaRPr lang="de-CH"/>
          </a:p>
        </p:txBody>
      </p:sp>
      <p:sp>
        <p:nvSpPr>
          <p:cNvPr id="5" name="Fußzeilenplatzhalter 4"/>
          <p:cNvSpPr>
            <a:spLocks noGrp="1"/>
          </p:cNvSpPr>
          <p:nvPr>
            <p:ph type="ftr" sz="quarter" idx="11"/>
          </p:nvPr>
        </p:nvSpPr>
        <p:spPr/>
        <p:txBody>
          <a:bodyPr/>
          <a:lstStyle/>
          <a:p>
            <a:endParaRPr lang="de-CH"/>
          </a:p>
        </p:txBody>
      </p:sp>
      <p:sp>
        <p:nvSpPr>
          <p:cNvPr id="6" name="Foliennummernplatzhalter 5"/>
          <p:cNvSpPr>
            <a:spLocks noGrp="1"/>
          </p:cNvSpPr>
          <p:nvPr>
            <p:ph type="sldNum" sz="quarter" idx="12"/>
          </p:nvPr>
        </p:nvSpPr>
        <p:spPr/>
        <p:txBody>
          <a:bodyPr/>
          <a:lstStyle/>
          <a:p>
            <a:fld id="{96883DD5-C3DA-4CA9-B8E4-0EE8BDD3D8BD}" type="slidenum">
              <a:rPr lang="de-CH" smtClean="0"/>
              <a:pPr/>
              <a:t>‹Nr.›</a:t>
            </a:fld>
            <a:endParaRPr lang="de-CH"/>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963084" y="4406901"/>
            <a:ext cx="10363200" cy="1362075"/>
          </a:xfrm>
        </p:spPr>
        <p:txBody>
          <a:bodyPr anchor="t"/>
          <a:lstStyle>
            <a:lvl1pPr algn="l">
              <a:defRPr sz="4000" b="1" cap="all"/>
            </a:lvl1pPr>
          </a:lstStyle>
          <a:p>
            <a:r>
              <a:rPr lang="de-DE"/>
              <a:t>Titelmasterformat durch Klicken bearbeiten</a:t>
            </a:r>
            <a:endParaRPr lang="de-CH"/>
          </a:p>
        </p:txBody>
      </p:sp>
      <p:sp>
        <p:nvSpPr>
          <p:cNvPr id="3" name="Textplatzhalt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Textmasterformate durch Klicken bearbeiten</a:t>
            </a:r>
          </a:p>
        </p:txBody>
      </p:sp>
      <p:sp>
        <p:nvSpPr>
          <p:cNvPr id="4" name="Datumsplatzhalter 3"/>
          <p:cNvSpPr>
            <a:spLocks noGrp="1"/>
          </p:cNvSpPr>
          <p:nvPr>
            <p:ph type="dt" sz="half" idx="10"/>
          </p:nvPr>
        </p:nvSpPr>
        <p:spPr/>
        <p:txBody>
          <a:bodyPr/>
          <a:lstStyle/>
          <a:p>
            <a:endParaRPr lang="de-CH"/>
          </a:p>
        </p:txBody>
      </p:sp>
      <p:sp>
        <p:nvSpPr>
          <p:cNvPr id="5" name="Fußzeilenplatzhalter 4"/>
          <p:cNvSpPr>
            <a:spLocks noGrp="1"/>
          </p:cNvSpPr>
          <p:nvPr>
            <p:ph type="ftr" sz="quarter" idx="11"/>
          </p:nvPr>
        </p:nvSpPr>
        <p:spPr/>
        <p:txBody>
          <a:bodyPr/>
          <a:lstStyle/>
          <a:p>
            <a:endParaRPr lang="de-CH"/>
          </a:p>
        </p:txBody>
      </p:sp>
      <p:sp>
        <p:nvSpPr>
          <p:cNvPr id="6" name="Foliennummernplatzhalter 5"/>
          <p:cNvSpPr>
            <a:spLocks noGrp="1"/>
          </p:cNvSpPr>
          <p:nvPr>
            <p:ph type="sldNum" sz="quarter" idx="12"/>
          </p:nvPr>
        </p:nvSpPr>
        <p:spPr/>
        <p:txBody>
          <a:bodyPr/>
          <a:lstStyle/>
          <a:p>
            <a:fld id="{96883DD5-C3DA-4CA9-B8E4-0EE8BDD3D8BD}" type="slidenum">
              <a:rPr lang="de-CH" smtClean="0"/>
              <a:pPr/>
              <a:t>‹Nr.›</a:t>
            </a:fld>
            <a:endParaRPr lang="de-CH"/>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solidFill>
                  <a:srgbClr val="FF0000"/>
                </a:solidFill>
              </a:defRPr>
            </a:lvl1pPr>
          </a:lstStyle>
          <a:p>
            <a:r>
              <a:rPr lang="de-DE" dirty="0"/>
              <a:t>Titelmasterformat durch Klicken bearbeiten</a:t>
            </a:r>
            <a:endParaRPr lang="de-CH" dirty="0"/>
          </a:p>
        </p:txBody>
      </p:sp>
      <p:sp>
        <p:nvSpPr>
          <p:cNvPr id="3" name="Inhaltsplatzhalt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Inhaltsplatzhalt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Datumsplatzhalter 4"/>
          <p:cNvSpPr>
            <a:spLocks noGrp="1"/>
          </p:cNvSpPr>
          <p:nvPr>
            <p:ph type="dt" sz="half" idx="10"/>
          </p:nvPr>
        </p:nvSpPr>
        <p:spPr/>
        <p:txBody>
          <a:bodyPr/>
          <a:lstStyle/>
          <a:p>
            <a:endParaRPr lang="de-CH"/>
          </a:p>
        </p:txBody>
      </p:sp>
      <p:sp>
        <p:nvSpPr>
          <p:cNvPr id="6" name="Fußzeilenplatzhalter 5"/>
          <p:cNvSpPr>
            <a:spLocks noGrp="1"/>
          </p:cNvSpPr>
          <p:nvPr>
            <p:ph type="ftr" sz="quarter" idx="11"/>
          </p:nvPr>
        </p:nvSpPr>
        <p:spPr/>
        <p:txBody>
          <a:bodyPr/>
          <a:lstStyle/>
          <a:p>
            <a:endParaRPr lang="de-CH"/>
          </a:p>
        </p:txBody>
      </p:sp>
      <p:sp>
        <p:nvSpPr>
          <p:cNvPr id="7" name="Foliennummernplatzhalter 6"/>
          <p:cNvSpPr>
            <a:spLocks noGrp="1"/>
          </p:cNvSpPr>
          <p:nvPr>
            <p:ph type="sldNum" sz="quarter" idx="12"/>
          </p:nvPr>
        </p:nvSpPr>
        <p:spPr/>
        <p:txBody>
          <a:bodyPr/>
          <a:lstStyle/>
          <a:p>
            <a:fld id="{96883DD5-C3DA-4CA9-B8E4-0EE8BDD3D8BD}" type="slidenum">
              <a:rPr lang="de-CH" smtClean="0"/>
              <a:pPr/>
              <a:t>‹Nr.›</a:t>
            </a:fld>
            <a:endParaRPr lang="de-CH"/>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a:t>Titelmasterformat durch Klicken bearbeiten</a:t>
            </a:r>
            <a:endParaRPr lang="de-CH"/>
          </a:p>
        </p:txBody>
      </p:sp>
      <p:sp>
        <p:nvSpPr>
          <p:cNvPr id="3" name="Textplatzhalt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4" name="Inhaltsplatzhalt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Textplatzhalt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6" name="Inhaltsplatzhalt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7" name="Datumsplatzhalter 6"/>
          <p:cNvSpPr>
            <a:spLocks noGrp="1"/>
          </p:cNvSpPr>
          <p:nvPr>
            <p:ph type="dt" sz="half" idx="10"/>
          </p:nvPr>
        </p:nvSpPr>
        <p:spPr/>
        <p:txBody>
          <a:bodyPr/>
          <a:lstStyle/>
          <a:p>
            <a:endParaRPr lang="de-CH"/>
          </a:p>
        </p:txBody>
      </p:sp>
      <p:sp>
        <p:nvSpPr>
          <p:cNvPr id="8" name="Fußzeilenplatzhalter 7"/>
          <p:cNvSpPr>
            <a:spLocks noGrp="1"/>
          </p:cNvSpPr>
          <p:nvPr>
            <p:ph type="ftr" sz="quarter" idx="11"/>
          </p:nvPr>
        </p:nvSpPr>
        <p:spPr/>
        <p:txBody>
          <a:bodyPr/>
          <a:lstStyle/>
          <a:p>
            <a:endParaRPr lang="de-CH"/>
          </a:p>
        </p:txBody>
      </p:sp>
      <p:sp>
        <p:nvSpPr>
          <p:cNvPr id="9" name="Foliennummernplatzhalter 8"/>
          <p:cNvSpPr>
            <a:spLocks noGrp="1"/>
          </p:cNvSpPr>
          <p:nvPr>
            <p:ph type="sldNum" sz="quarter" idx="12"/>
          </p:nvPr>
        </p:nvSpPr>
        <p:spPr/>
        <p:txBody>
          <a:bodyPr/>
          <a:lstStyle/>
          <a:p>
            <a:fld id="{96883DD5-C3DA-4CA9-B8E4-0EE8BDD3D8BD}" type="slidenum">
              <a:rPr lang="de-CH" smtClean="0"/>
              <a:pPr/>
              <a:t>‹Nr.›</a:t>
            </a:fld>
            <a:endParaRPr lang="de-CH"/>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Datumsplatzhalter 2"/>
          <p:cNvSpPr>
            <a:spLocks noGrp="1"/>
          </p:cNvSpPr>
          <p:nvPr>
            <p:ph type="dt" sz="half" idx="10"/>
          </p:nvPr>
        </p:nvSpPr>
        <p:spPr/>
        <p:txBody>
          <a:bodyPr/>
          <a:lstStyle/>
          <a:p>
            <a:endParaRPr lang="de-CH"/>
          </a:p>
        </p:txBody>
      </p:sp>
      <p:sp>
        <p:nvSpPr>
          <p:cNvPr id="4" name="Fußzeilenplatzhalter 3"/>
          <p:cNvSpPr>
            <a:spLocks noGrp="1"/>
          </p:cNvSpPr>
          <p:nvPr>
            <p:ph type="ftr" sz="quarter" idx="11"/>
          </p:nvPr>
        </p:nvSpPr>
        <p:spPr/>
        <p:txBody>
          <a:bodyPr/>
          <a:lstStyle/>
          <a:p>
            <a:endParaRPr lang="de-CH"/>
          </a:p>
        </p:txBody>
      </p:sp>
      <p:sp>
        <p:nvSpPr>
          <p:cNvPr id="5" name="Foliennummernplatzhalter 4"/>
          <p:cNvSpPr>
            <a:spLocks noGrp="1"/>
          </p:cNvSpPr>
          <p:nvPr>
            <p:ph type="sldNum" sz="quarter" idx="12"/>
          </p:nvPr>
        </p:nvSpPr>
        <p:spPr/>
        <p:txBody>
          <a:bodyPr/>
          <a:lstStyle/>
          <a:p>
            <a:fld id="{96883DD5-C3DA-4CA9-B8E4-0EE8BDD3D8BD}" type="slidenum">
              <a:rPr lang="de-CH" smtClean="0"/>
              <a:pPr/>
              <a:t>‹Nr.›</a:t>
            </a:fld>
            <a:endParaRPr lang="de-CH"/>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endParaRPr lang="de-CH"/>
          </a:p>
        </p:txBody>
      </p:sp>
      <p:sp>
        <p:nvSpPr>
          <p:cNvPr id="3" name="Fußzeilenplatzhalter 2"/>
          <p:cNvSpPr>
            <a:spLocks noGrp="1"/>
          </p:cNvSpPr>
          <p:nvPr>
            <p:ph type="ftr" sz="quarter" idx="11"/>
          </p:nvPr>
        </p:nvSpPr>
        <p:spPr/>
        <p:txBody>
          <a:bodyPr/>
          <a:lstStyle/>
          <a:p>
            <a:endParaRPr lang="de-CH"/>
          </a:p>
        </p:txBody>
      </p:sp>
      <p:sp>
        <p:nvSpPr>
          <p:cNvPr id="4" name="Foliennummernplatzhalter 3"/>
          <p:cNvSpPr>
            <a:spLocks noGrp="1"/>
          </p:cNvSpPr>
          <p:nvPr>
            <p:ph type="sldNum" sz="quarter" idx="12"/>
          </p:nvPr>
        </p:nvSpPr>
        <p:spPr/>
        <p:txBody>
          <a:bodyPr/>
          <a:lstStyle/>
          <a:p>
            <a:fld id="{96883DD5-C3DA-4CA9-B8E4-0EE8BDD3D8BD}" type="slidenum">
              <a:rPr lang="de-CH" smtClean="0"/>
              <a:pPr/>
              <a:t>‹Nr.›</a:t>
            </a:fld>
            <a:endParaRPr lang="de-CH"/>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09601" y="273050"/>
            <a:ext cx="4011084" cy="1162050"/>
          </a:xfrm>
        </p:spPr>
        <p:txBody>
          <a:bodyPr anchor="b"/>
          <a:lstStyle>
            <a:lvl1pPr algn="l">
              <a:defRPr sz="2000" b="1"/>
            </a:lvl1pPr>
          </a:lstStyle>
          <a:p>
            <a:r>
              <a:rPr lang="de-DE"/>
              <a:t>Titelmasterformat durch Klicken bearbeiten</a:t>
            </a:r>
            <a:endParaRPr lang="de-CH"/>
          </a:p>
        </p:txBody>
      </p:sp>
      <p:sp>
        <p:nvSpPr>
          <p:cNvPr id="3" name="Inhaltsplatzhalt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Textplatzhalt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Datumsplatzhalter 4"/>
          <p:cNvSpPr>
            <a:spLocks noGrp="1"/>
          </p:cNvSpPr>
          <p:nvPr>
            <p:ph type="dt" sz="half" idx="10"/>
          </p:nvPr>
        </p:nvSpPr>
        <p:spPr/>
        <p:txBody>
          <a:bodyPr/>
          <a:lstStyle/>
          <a:p>
            <a:endParaRPr lang="de-CH"/>
          </a:p>
        </p:txBody>
      </p:sp>
      <p:sp>
        <p:nvSpPr>
          <p:cNvPr id="6" name="Fußzeilenplatzhalter 5"/>
          <p:cNvSpPr>
            <a:spLocks noGrp="1"/>
          </p:cNvSpPr>
          <p:nvPr>
            <p:ph type="ftr" sz="quarter" idx="11"/>
          </p:nvPr>
        </p:nvSpPr>
        <p:spPr/>
        <p:txBody>
          <a:bodyPr/>
          <a:lstStyle/>
          <a:p>
            <a:endParaRPr lang="de-CH"/>
          </a:p>
        </p:txBody>
      </p:sp>
      <p:sp>
        <p:nvSpPr>
          <p:cNvPr id="7" name="Foliennummernplatzhalter 6"/>
          <p:cNvSpPr>
            <a:spLocks noGrp="1"/>
          </p:cNvSpPr>
          <p:nvPr>
            <p:ph type="sldNum" sz="quarter" idx="12"/>
          </p:nvPr>
        </p:nvSpPr>
        <p:spPr/>
        <p:txBody>
          <a:bodyPr/>
          <a:lstStyle/>
          <a:p>
            <a:fld id="{96883DD5-C3DA-4CA9-B8E4-0EE8BDD3D8BD}" type="slidenum">
              <a:rPr lang="de-CH" smtClean="0"/>
              <a:pPr/>
              <a:t>‹Nr.›</a:t>
            </a:fld>
            <a:endParaRPr lang="de-CH"/>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609600" y="764704"/>
            <a:ext cx="10972800" cy="652934"/>
          </a:xfrm>
        </p:spPr>
        <p:txBody>
          <a:bodyPr>
            <a:noAutofit/>
          </a:bodyPr>
          <a:lstStyle>
            <a:lvl1pPr>
              <a:defRPr sz="3200">
                <a:latin typeface="Calibri" panose="020F0502020204030204" pitchFamily="34" charset="0"/>
              </a:defRPr>
            </a:lvl1pPr>
          </a:lstStyle>
          <a:p>
            <a:r>
              <a:rPr lang="de-DE"/>
              <a:t>Mastertitelformat bearbeiten</a:t>
            </a:r>
            <a:endParaRPr lang="de-CH" dirty="0"/>
          </a:p>
        </p:txBody>
      </p:sp>
      <p:sp>
        <p:nvSpPr>
          <p:cNvPr id="3" name="Inhaltsplatzhalter 2"/>
          <p:cNvSpPr>
            <a:spLocks noGrp="1"/>
          </p:cNvSpPr>
          <p:nvPr>
            <p:ph idx="1"/>
          </p:nvPr>
        </p:nvSpPr>
        <p:spPr/>
        <p:txBody>
          <a:bodyPr>
            <a:noAutofit/>
          </a:bodyPr>
          <a:lstStyle>
            <a:lvl1pPr>
              <a:defRPr sz="2400">
                <a:latin typeface="Calibri" panose="020F0502020204030204" pitchFamily="34" charset="0"/>
              </a:defRPr>
            </a:lvl1pPr>
            <a:lvl2pPr>
              <a:defRPr sz="2400">
                <a:latin typeface="Calibri" panose="020F0502020204030204" pitchFamily="34" charset="0"/>
              </a:defRPr>
            </a:lvl2pPr>
            <a:lvl3pPr>
              <a:defRPr sz="2400">
                <a:latin typeface="Calibri" panose="020F0502020204030204" pitchFamily="34" charset="0"/>
              </a:defRPr>
            </a:lvl3pPr>
            <a:lvl4pPr>
              <a:defRPr sz="2400">
                <a:latin typeface="Calibri" panose="020F0502020204030204" pitchFamily="34" charset="0"/>
              </a:defRPr>
            </a:lvl4pPr>
            <a:lvl5pPr>
              <a:defRPr sz="2400">
                <a:latin typeface="Calibri" panose="020F0502020204030204" pitchFamily="34" charset="0"/>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dirty="0"/>
          </a:p>
        </p:txBody>
      </p:sp>
      <p:sp>
        <p:nvSpPr>
          <p:cNvPr id="5" name="Datumsplatzhalter 3"/>
          <p:cNvSpPr>
            <a:spLocks noGrp="1"/>
          </p:cNvSpPr>
          <p:nvPr>
            <p:ph type="dt" sz="half" idx="10"/>
          </p:nvPr>
        </p:nvSpPr>
        <p:spPr>
          <a:xfrm>
            <a:off x="609600" y="6356351"/>
            <a:ext cx="2844800" cy="365125"/>
          </a:xfrm>
        </p:spPr>
        <p:txBody>
          <a:bodyPr/>
          <a:lstStyle>
            <a:lvl1pPr>
              <a:defRPr>
                <a:latin typeface="Calibri" panose="020F0502020204030204" pitchFamily="34" charset="0"/>
              </a:defRPr>
            </a:lvl1pPr>
          </a:lstStyle>
          <a:p>
            <a:endParaRPr lang="de-CH" dirty="0"/>
          </a:p>
        </p:txBody>
      </p:sp>
      <p:sp>
        <p:nvSpPr>
          <p:cNvPr id="6" name="Fußzeilenplatzhalter 4"/>
          <p:cNvSpPr>
            <a:spLocks noGrp="1"/>
          </p:cNvSpPr>
          <p:nvPr>
            <p:ph type="ftr" sz="quarter" idx="11"/>
          </p:nvPr>
        </p:nvSpPr>
        <p:spPr>
          <a:xfrm>
            <a:off x="4165600" y="6356351"/>
            <a:ext cx="3860800" cy="365125"/>
          </a:xfrm>
        </p:spPr>
        <p:txBody>
          <a:bodyPr/>
          <a:lstStyle>
            <a:lvl1pPr>
              <a:defRPr>
                <a:latin typeface="Calibri" panose="020F0502020204030204" pitchFamily="34" charset="0"/>
              </a:defRPr>
            </a:lvl1pPr>
          </a:lstStyle>
          <a:p>
            <a:endParaRPr lang="de-CH" dirty="0"/>
          </a:p>
        </p:txBody>
      </p:sp>
      <p:sp>
        <p:nvSpPr>
          <p:cNvPr id="8" name="Foliennummernplatzhalter 5"/>
          <p:cNvSpPr>
            <a:spLocks noGrp="1"/>
          </p:cNvSpPr>
          <p:nvPr>
            <p:ph type="sldNum" sz="quarter" idx="12"/>
          </p:nvPr>
        </p:nvSpPr>
        <p:spPr>
          <a:xfrm>
            <a:off x="8737600" y="6356351"/>
            <a:ext cx="2844800" cy="365125"/>
          </a:xfrm>
        </p:spPr>
        <p:txBody>
          <a:bodyPr/>
          <a:lstStyle>
            <a:lvl1pPr>
              <a:defRPr>
                <a:latin typeface="Calibri" panose="020F0502020204030204" pitchFamily="34" charset="0"/>
              </a:defRPr>
            </a:lvl1pPr>
          </a:lstStyle>
          <a:p>
            <a:fld id="{87674F0A-37BA-4CE3-B1FD-DE57A7E2F2C6}" type="slidenum">
              <a:rPr lang="de-CH" smtClean="0"/>
              <a:pPr/>
              <a:t>‹Nr.›</a:t>
            </a:fld>
            <a:endParaRPr lang="de-CH" dirty="0"/>
          </a:p>
        </p:txBody>
      </p:sp>
      <p:pic>
        <p:nvPicPr>
          <p:cNvPr id="9" name="Grafik 8">
            <a:extLst>
              <a:ext uri="{FF2B5EF4-FFF2-40B4-BE49-F238E27FC236}">
                <a16:creationId xmlns:a16="http://schemas.microsoft.com/office/drawing/2014/main" id="{1AF17A30-67A6-4918-9835-728C1798BFB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52384" y="174517"/>
            <a:ext cx="2484706" cy="720000"/>
          </a:xfrm>
          <a:prstGeom prst="rect">
            <a:avLst/>
          </a:prstGeom>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0"/>
            <a:ext cx="7315200" cy="566738"/>
          </a:xfrm>
        </p:spPr>
        <p:txBody>
          <a:bodyPr anchor="b"/>
          <a:lstStyle>
            <a:lvl1pPr algn="l">
              <a:defRPr sz="2000" b="1"/>
            </a:lvl1pPr>
          </a:lstStyle>
          <a:p>
            <a:r>
              <a:rPr lang="de-DE"/>
              <a:t>Titelmasterformat durch Klicken bearbeiten</a:t>
            </a:r>
            <a:endParaRPr lang="de-CH"/>
          </a:p>
        </p:txBody>
      </p:sp>
      <p:sp>
        <p:nvSpPr>
          <p:cNvPr id="3" name="Bildplatzhalt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CH"/>
          </a:p>
        </p:txBody>
      </p:sp>
      <p:sp>
        <p:nvSpPr>
          <p:cNvPr id="4" name="Textplatzhalt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Datumsplatzhalter 4"/>
          <p:cNvSpPr>
            <a:spLocks noGrp="1"/>
          </p:cNvSpPr>
          <p:nvPr>
            <p:ph type="dt" sz="half" idx="10"/>
          </p:nvPr>
        </p:nvSpPr>
        <p:spPr/>
        <p:txBody>
          <a:bodyPr/>
          <a:lstStyle/>
          <a:p>
            <a:endParaRPr lang="de-CH"/>
          </a:p>
        </p:txBody>
      </p:sp>
      <p:sp>
        <p:nvSpPr>
          <p:cNvPr id="6" name="Fußzeilenplatzhalter 5"/>
          <p:cNvSpPr>
            <a:spLocks noGrp="1"/>
          </p:cNvSpPr>
          <p:nvPr>
            <p:ph type="ftr" sz="quarter" idx="11"/>
          </p:nvPr>
        </p:nvSpPr>
        <p:spPr/>
        <p:txBody>
          <a:bodyPr/>
          <a:lstStyle/>
          <a:p>
            <a:endParaRPr lang="de-CH"/>
          </a:p>
        </p:txBody>
      </p:sp>
      <p:sp>
        <p:nvSpPr>
          <p:cNvPr id="7" name="Foliennummernplatzhalter 6"/>
          <p:cNvSpPr>
            <a:spLocks noGrp="1"/>
          </p:cNvSpPr>
          <p:nvPr>
            <p:ph type="sldNum" sz="quarter" idx="12"/>
          </p:nvPr>
        </p:nvSpPr>
        <p:spPr/>
        <p:txBody>
          <a:bodyPr/>
          <a:lstStyle/>
          <a:p>
            <a:fld id="{96883DD5-C3DA-4CA9-B8E4-0EE8BDD3D8BD}" type="slidenum">
              <a:rPr lang="de-CH" smtClean="0"/>
              <a:pPr/>
              <a:t>‹Nr.›</a:t>
            </a:fld>
            <a:endParaRPr lang="de-CH"/>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Vertikaler Textplatzhalter 2"/>
          <p:cNvSpPr>
            <a:spLocks noGrp="1"/>
          </p:cNvSpPr>
          <p:nvPr>
            <p:ph type="body" orient="vert" idx="1"/>
          </p:nvPr>
        </p:nvSpPr>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10"/>
          </p:nvPr>
        </p:nvSpPr>
        <p:spPr/>
        <p:txBody>
          <a:bodyPr/>
          <a:lstStyle/>
          <a:p>
            <a:endParaRPr lang="de-CH"/>
          </a:p>
        </p:txBody>
      </p:sp>
      <p:sp>
        <p:nvSpPr>
          <p:cNvPr id="5" name="Fußzeilenplatzhalter 4"/>
          <p:cNvSpPr>
            <a:spLocks noGrp="1"/>
          </p:cNvSpPr>
          <p:nvPr>
            <p:ph type="ftr" sz="quarter" idx="11"/>
          </p:nvPr>
        </p:nvSpPr>
        <p:spPr/>
        <p:txBody>
          <a:bodyPr/>
          <a:lstStyle/>
          <a:p>
            <a:endParaRPr lang="de-CH"/>
          </a:p>
        </p:txBody>
      </p:sp>
      <p:sp>
        <p:nvSpPr>
          <p:cNvPr id="6" name="Foliennummernplatzhalter 5"/>
          <p:cNvSpPr>
            <a:spLocks noGrp="1"/>
          </p:cNvSpPr>
          <p:nvPr>
            <p:ph type="sldNum" sz="quarter" idx="12"/>
          </p:nvPr>
        </p:nvSpPr>
        <p:spPr/>
        <p:txBody>
          <a:bodyPr/>
          <a:lstStyle/>
          <a:p>
            <a:fld id="{96883DD5-C3DA-4CA9-B8E4-0EE8BDD3D8BD}" type="slidenum">
              <a:rPr lang="de-CH" smtClean="0"/>
              <a:pPr/>
              <a:t>‹Nr.›</a:t>
            </a:fld>
            <a:endParaRPr lang="de-CH"/>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839200" y="274639"/>
            <a:ext cx="2743200" cy="5851525"/>
          </a:xfrm>
        </p:spPr>
        <p:txBody>
          <a:bodyPr vert="eaVert"/>
          <a:lstStyle/>
          <a:p>
            <a:r>
              <a:rPr lang="de-DE"/>
              <a:t>Titelmasterformat durch Klicken bearbeiten</a:t>
            </a:r>
            <a:endParaRPr lang="de-CH"/>
          </a:p>
        </p:txBody>
      </p:sp>
      <p:sp>
        <p:nvSpPr>
          <p:cNvPr id="3" name="Vertikaler Textplatzhalter 2"/>
          <p:cNvSpPr>
            <a:spLocks noGrp="1"/>
          </p:cNvSpPr>
          <p:nvPr>
            <p:ph type="body" orient="vert" idx="1"/>
          </p:nvPr>
        </p:nvSpPr>
        <p:spPr>
          <a:xfrm>
            <a:off x="609600" y="274639"/>
            <a:ext cx="8026400" cy="5851525"/>
          </a:xfrm>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10"/>
          </p:nvPr>
        </p:nvSpPr>
        <p:spPr/>
        <p:txBody>
          <a:bodyPr/>
          <a:lstStyle/>
          <a:p>
            <a:endParaRPr lang="de-CH"/>
          </a:p>
        </p:txBody>
      </p:sp>
      <p:sp>
        <p:nvSpPr>
          <p:cNvPr id="5" name="Fußzeilenplatzhalter 4"/>
          <p:cNvSpPr>
            <a:spLocks noGrp="1"/>
          </p:cNvSpPr>
          <p:nvPr>
            <p:ph type="ftr" sz="quarter" idx="11"/>
          </p:nvPr>
        </p:nvSpPr>
        <p:spPr/>
        <p:txBody>
          <a:bodyPr/>
          <a:lstStyle/>
          <a:p>
            <a:endParaRPr lang="de-CH"/>
          </a:p>
        </p:txBody>
      </p:sp>
      <p:sp>
        <p:nvSpPr>
          <p:cNvPr id="6" name="Foliennummernplatzhalter 5"/>
          <p:cNvSpPr>
            <a:spLocks noGrp="1"/>
          </p:cNvSpPr>
          <p:nvPr>
            <p:ph type="sldNum" sz="quarter" idx="12"/>
          </p:nvPr>
        </p:nvSpPr>
        <p:spPr/>
        <p:txBody>
          <a:bodyPr/>
          <a:lstStyle/>
          <a:p>
            <a:fld id="{96883DD5-C3DA-4CA9-B8E4-0EE8BDD3D8BD}" type="slidenum">
              <a:rPr lang="de-CH" smtClean="0"/>
              <a:pPr/>
              <a:t>‹Nr.›</a:t>
            </a:fld>
            <a:endParaRPr lang="de-CH"/>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914400" y="2130426"/>
            <a:ext cx="10363200" cy="1470025"/>
          </a:xfrm>
        </p:spPr>
        <p:txBody>
          <a:bodyPr/>
          <a:lstStyle/>
          <a:p>
            <a:r>
              <a:rPr lang="de-DE"/>
              <a:t>Titelmasterformat durch Klicken bearbeiten</a:t>
            </a:r>
            <a:endParaRPr lang="de-CH"/>
          </a:p>
        </p:txBody>
      </p:sp>
      <p:sp>
        <p:nvSpPr>
          <p:cNvPr id="3" name="Untertitel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endParaRPr lang="de-CH"/>
          </a:p>
        </p:txBody>
      </p:sp>
      <p:sp>
        <p:nvSpPr>
          <p:cNvPr id="4" name="Datumsplatzhalter 3"/>
          <p:cNvSpPr>
            <a:spLocks noGrp="1"/>
          </p:cNvSpPr>
          <p:nvPr>
            <p:ph type="dt" sz="half" idx="10"/>
          </p:nvPr>
        </p:nvSpPr>
        <p:spPr/>
        <p:txBody>
          <a:bodyPr/>
          <a:lstStyle/>
          <a:p>
            <a:endParaRPr lang="de-CH"/>
          </a:p>
        </p:txBody>
      </p:sp>
      <p:sp>
        <p:nvSpPr>
          <p:cNvPr id="5" name="Fußzeilenplatzhalter 4"/>
          <p:cNvSpPr>
            <a:spLocks noGrp="1"/>
          </p:cNvSpPr>
          <p:nvPr>
            <p:ph type="ftr" sz="quarter" idx="11"/>
          </p:nvPr>
        </p:nvSpPr>
        <p:spPr/>
        <p:txBody>
          <a:bodyPr/>
          <a:lstStyle/>
          <a:p>
            <a:endParaRPr lang="de-CH"/>
          </a:p>
        </p:txBody>
      </p:sp>
      <p:sp>
        <p:nvSpPr>
          <p:cNvPr id="6" name="Foliennummernplatzhalter 5"/>
          <p:cNvSpPr>
            <a:spLocks noGrp="1"/>
          </p:cNvSpPr>
          <p:nvPr>
            <p:ph type="sldNum" sz="quarter" idx="12"/>
          </p:nvPr>
        </p:nvSpPr>
        <p:spPr/>
        <p:txBody>
          <a:bodyPr/>
          <a:lstStyle/>
          <a:p>
            <a:fld id="{9B7EB997-77BE-4D3A-A955-1FC2A3076634}" type="slidenum">
              <a:rPr lang="de-CH" smtClean="0"/>
              <a:pPr/>
              <a:t>‹Nr.›</a:t>
            </a:fld>
            <a:endParaRPr lang="de-CH"/>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Inhaltsplatzhalter 2"/>
          <p:cNvSpPr>
            <a:spLocks noGrp="1"/>
          </p:cNvSpPr>
          <p:nvPr>
            <p:ph idx="1"/>
          </p:nvPr>
        </p:nvSpPr>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10"/>
          </p:nvPr>
        </p:nvSpPr>
        <p:spPr/>
        <p:txBody>
          <a:bodyPr/>
          <a:lstStyle/>
          <a:p>
            <a:endParaRPr lang="de-CH"/>
          </a:p>
        </p:txBody>
      </p:sp>
      <p:sp>
        <p:nvSpPr>
          <p:cNvPr id="5" name="Fußzeilenplatzhalter 4"/>
          <p:cNvSpPr>
            <a:spLocks noGrp="1"/>
          </p:cNvSpPr>
          <p:nvPr>
            <p:ph type="ftr" sz="quarter" idx="11"/>
          </p:nvPr>
        </p:nvSpPr>
        <p:spPr/>
        <p:txBody>
          <a:bodyPr/>
          <a:lstStyle/>
          <a:p>
            <a:endParaRPr lang="de-CH"/>
          </a:p>
        </p:txBody>
      </p:sp>
      <p:sp>
        <p:nvSpPr>
          <p:cNvPr id="6" name="Foliennummernplatzhalter 5"/>
          <p:cNvSpPr>
            <a:spLocks noGrp="1"/>
          </p:cNvSpPr>
          <p:nvPr>
            <p:ph type="sldNum" sz="quarter" idx="12"/>
          </p:nvPr>
        </p:nvSpPr>
        <p:spPr/>
        <p:txBody>
          <a:bodyPr/>
          <a:lstStyle/>
          <a:p>
            <a:fld id="{9B7EB997-77BE-4D3A-A955-1FC2A3076634}" type="slidenum">
              <a:rPr lang="de-CH" smtClean="0"/>
              <a:pPr/>
              <a:t>‹Nr.›</a:t>
            </a:fld>
            <a:endParaRPr lang="de-CH"/>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963084" y="4406901"/>
            <a:ext cx="10363200" cy="1362075"/>
          </a:xfrm>
        </p:spPr>
        <p:txBody>
          <a:bodyPr anchor="t"/>
          <a:lstStyle>
            <a:lvl1pPr algn="l">
              <a:defRPr sz="4000" b="1" cap="all"/>
            </a:lvl1pPr>
          </a:lstStyle>
          <a:p>
            <a:r>
              <a:rPr lang="de-DE"/>
              <a:t>Titelmasterformat durch Klicken bearbeiten</a:t>
            </a:r>
            <a:endParaRPr lang="de-CH"/>
          </a:p>
        </p:txBody>
      </p:sp>
      <p:sp>
        <p:nvSpPr>
          <p:cNvPr id="3" name="Textplatzhalt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Textmasterformate durch Klicken bearbeiten</a:t>
            </a:r>
          </a:p>
        </p:txBody>
      </p:sp>
      <p:sp>
        <p:nvSpPr>
          <p:cNvPr id="4" name="Datumsplatzhalter 3"/>
          <p:cNvSpPr>
            <a:spLocks noGrp="1"/>
          </p:cNvSpPr>
          <p:nvPr>
            <p:ph type="dt" sz="half" idx="10"/>
          </p:nvPr>
        </p:nvSpPr>
        <p:spPr/>
        <p:txBody>
          <a:bodyPr/>
          <a:lstStyle/>
          <a:p>
            <a:endParaRPr lang="de-CH"/>
          </a:p>
        </p:txBody>
      </p:sp>
      <p:sp>
        <p:nvSpPr>
          <p:cNvPr id="5" name="Fußzeilenplatzhalter 4"/>
          <p:cNvSpPr>
            <a:spLocks noGrp="1"/>
          </p:cNvSpPr>
          <p:nvPr>
            <p:ph type="ftr" sz="quarter" idx="11"/>
          </p:nvPr>
        </p:nvSpPr>
        <p:spPr/>
        <p:txBody>
          <a:bodyPr/>
          <a:lstStyle/>
          <a:p>
            <a:endParaRPr lang="de-CH"/>
          </a:p>
        </p:txBody>
      </p:sp>
      <p:sp>
        <p:nvSpPr>
          <p:cNvPr id="6" name="Foliennummernplatzhalter 5"/>
          <p:cNvSpPr>
            <a:spLocks noGrp="1"/>
          </p:cNvSpPr>
          <p:nvPr>
            <p:ph type="sldNum" sz="quarter" idx="12"/>
          </p:nvPr>
        </p:nvSpPr>
        <p:spPr/>
        <p:txBody>
          <a:bodyPr/>
          <a:lstStyle/>
          <a:p>
            <a:fld id="{9B7EB997-77BE-4D3A-A955-1FC2A3076634}" type="slidenum">
              <a:rPr lang="de-CH" smtClean="0"/>
              <a:pPr/>
              <a:t>‹Nr.›</a:t>
            </a:fld>
            <a:endParaRPr lang="de-CH"/>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Inhaltsplatzhalt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Inhaltsplatzhalt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Datumsplatzhalter 4"/>
          <p:cNvSpPr>
            <a:spLocks noGrp="1"/>
          </p:cNvSpPr>
          <p:nvPr>
            <p:ph type="dt" sz="half" idx="10"/>
          </p:nvPr>
        </p:nvSpPr>
        <p:spPr/>
        <p:txBody>
          <a:bodyPr/>
          <a:lstStyle/>
          <a:p>
            <a:endParaRPr lang="de-CH"/>
          </a:p>
        </p:txBody>
      </p:sp>
      <p:sp>
        <p:nvSpPr>
          <p:cNvPr id="6" name="Fußzeilenplatzhalter 5"/>
          <p:cNvSpPr>
            <a:spLocks noGrp="1"/>
          </p:cNvSpPr>
          <p:nvPr>
            <p:ph type="ftr" sz="quarter" idx="11"/>
          </p:nvPr>
        </p:nvSpPr>
        <p:spPr/>
        <p:txBody>
          <a:bodyPr/>
          <a:lstStyle/>
          <a:p>
            <a:endParaRPr lang="de-CH"/>
          </a:p>
        </p:txBody>
      </p:sp>
      <p:sp>
        <p:nvSpPr>
          <p:cNvPr id="7" name="Foliennummernplatzhalter 6"/>
          <p:cNvSpPr>
            <a:spLocks noGrp="1"/>
          </p:cNvSpPr>
          <p:nvPr>
            <p:ph type="sldNum" sz="quarter" idx="12"/>
          </p:nvPr>
        </p:nvSpPr>
        <p:spPr/>
        <p:txBody>
          <a:bodyPr/>
          <a:lstStyle/>
          <a:p>
            <a:fld id="{9B7EB997-77BE-4D3A-A955-1FC2A3076634}" type="slidenum">
              <a:rPr lang="de-CH" smtClean="0"/>
              <a:pPr/>
              <a:t>‹Nr.›</a:t>
            </a:fld>
            <a:endParaRPr lang="de-CH"/>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a:t>Titelmasterformat durch Klicken bearbeiten</a:t>
            </a:r>
            <a:endParaRPr lang="de-CH"/>
          </a:p>
        </p:txBody>
      </p:sp>
      <p:sp>
        <p:nvSpPr>
          <p:cNvPr id="3" name="Textplatzhalt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4" name="Inhaltsplatzhalt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Textplatzhalt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6" name="Inhaltsplatzhalt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7" name="Datumsplatzhalter 6"/>
          <p:cNvSpPr>
            <a:spLocks noGrp="1"/>
          </p:cNvSpPr>
          <p:nvPr>
            <p:ph type="dt" sz="half" idx="10"/>
          </p:nvPr>
        </p:nvSpPr>
        <p:spPr/>
        <p:txBody>
          <a:bodyPr/>
          <a:lstStyle/>
          <a:p>
            <a:endParaRPr lang="de-CH"/>
          </a:p>
        </p:txBody>
      </p:sp>
      <p:sp>
        <p:nvSpPr>
          <p:cNvPr id="8" name="Fußzeilenplatzhalter 7"/>
          <p:cNvSpPr>
            <a:spLocks noGrp="1"/>
          </p:cNvSpPr>
          <p:nvPr>
            <p:ph type="ftr" sz="quarter" idx="11"/>
          </p:nvPr>
        </p:nvSpPr>
        <p:spPr/>
        <p:txBody>
          <a:bodyPr/>
          <a:lstStyle/>
          <a:p>
            <a:endParaRPr lang="de-CH"/>
          </a:p>
        </p:txBody>
      </p:sp>
      <p:sp>
        <p:nvSpPr>
          <p:cNvPr id="9" name="Foliennummernplatzhalter 8"/>
          <p:cNvSpPr>
            <a:spLocks noGrp="1"/>
          </p:cNvSpPr>
          <p:nvPr>
            <p:ph type="sldNum" sz="quarter" idx="12"/>
          </p:nvPr>
        </p:nvSpPr>
        <p:spPr/>
        <p:txBody>
          <a:bodyPr/>
          <a:lstStyle/>
          <a:p>
            <a:fld id="{9B7EB997-77BE-4D3A-A955-1FC2A3076634}" type="slidenum">
              <a:rPr lang="de-CH" smtClean="0"/>
              <a:pPr/>
              <a:t>‹Nr.›</a:t>
            </a:fld>
            <a:endParaRPr lang="de-CH"/>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Datumsplatzhalter 2"/>
          <p:cNvSpPr>
            <a:spLocks noGrp="1"/>
          </p:cNvSpPr>
          <p:nvPr>
            <p:ph type="dt" sz="half" idx="10"/>
          </p:nvPr>
        </p:nvSpPr>
        <p:spPr/>
        <p:txBody>
          <a:bodyPr/>
          <a:lstStyle/>
          <a:p>
            <a:endParaRPr lang="de-CH"/>
          </a:p>
        </p:txBody>
      </p:sp>
      <p:sp>
        <p:nvSpPr>
          <p:cNvPr id="4" name="Fußzeilenplatzhalter 3"/>
          <p:cNvSpPr>
            <a:spLocks noGrp="1"/>
          </p:cNvSpPr>
          <p:nvPr>
            <p:ph type="ftr" sz="quarter" idx="11"/>
          </p:nvPr>
        </p:nvSpPr>
        <p:spPr/>
        <p:txBody>
          <a:bodyPr/>
          <a:lstStyle/>
          <a:p>
            <a:endParaRPr lang="de-CH"/>
          </a:p>
        </p:txBody>
      </p:sp>
      <p:sp>
        <p:nvSpPr>
          <p:cNvPr id="5" name="Foliennummernplatzhalter 4"/>
          <p:cNvSpPr>
            <a:spLocks noGrp="1"/>
          </p:cNvSpPr>
          <p:nvPr>
            <p:ph type="sldNum" sz="quarter" idx="12"/>
          </p:nvPr>
        </p:nvSpPr>
        <p:spPr/>
        <p:txBody>
          <a:bodyPr/>
          <a:lstStyle/>
          <a:p>
            <a:fld id="{9B7EB997-77BE-4D3A-A955-1FC2A3076634}" type="slidenum">
              <a:rPr lang="de-CH" smtClean="0"/>
              <a:pPr/>
              <a:t>‹Nr.›</a:t>
            </a:fld>
            <a:endParaRPr lang="de-CH"/>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endParaRPr lang="de-CH"/>
          </a:p>
        </p:txBody>
      </p:sp>
      <p:sp>
        <p:nvSpPr>
          <p:cNvPr id="3" name="Fußzeilenplatzhalter 2"/>
          <p:cNvSpPr>
            <a:spLocks noGrp="1"/>
          </p:cNvSpPr>
          <p:nvPr>
            <p:ph type="ftr" sz="quarter" idx="11"/>
          </p:nvPr>
        </p:nvSpPr>
        <p:spPr/>
        <p:txBody>
          <a:bodyPr/>
          <a:lstStyle/>
          <a:p>
            <a:endParaRPr lang="de-CH"/>
          </a:p>
        </p:txBody>
      </p:sp>
      <p:sp>
        <p:nvSpPr>
          <p:cNvPr id="4" name="Foliennummernplatzhalter 3"/>
          <p:cNvSpPr>
            <a:spLocks noGrp="1"/>
          </p:cNvSpPr>
          <p:nvPr>
            <p:ph type="sldNum" sz="quarter" idx="12"/>
          </p:nvPr>
        </p:nvSpPr>
        <p:spPr/>
        <p:txBody>
          <a:bodyPr/>
          <a:lstStyle/>
          <a:p>
            <a:fld id="{9B7EB997-77BE-4D3A-A955-1FC2A3076634}" type="slidenum">
              <a:rPr lang="de-CH" smtClean="0"/>
              <a:pPr/>
              <a:t>‹Nr.›</a:t>
            </a:fld>
            <a:endParaRPr lang="de-CH"/>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963084" y="4406901"/>
            <a:ext cx="10363200" cy="1362075"/>
          </a:xfrm>
        </p:spPr>
        <p:txBody>
          <a:bodyPr anchor="t"/>
          <a:lstStyle>
            <a:lvl1pPr algn="l">
              <a:defRPr sz="4000" b="1" cap="all"/>
            </a:lvl1pPr>
          </a:lstStyle>
          <a:p>
            <a:r>
              <a:rPr lang="de-DE"/>
              <a:t>Mastertitelformat bearbeiten</a:t>
            </a:r>
            <a:endParaRPr lang="de-CH"/>
          </a:p>
        </p:txBody>
      </p:sp>
      <p:sp>
        <p:nvSpPr>
          <p:cNvPr id="3" name="Textplatzhalt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4" name="Datumsplatzhalter 3"/>
          <p:cNvSpPr>
            <a:spLocks noGrp="1"/>
          </p:cNvSpPr>
          <p:nvPr>
            <p:ph type="dt" sz="half" idx="10"/>
          </p:nvPr>
        </p:nvSpPr>
        <p:spPr/>
        <p:txBody>
          <a:bodyPr/>
          <a:lstStyle/>
          <a:p>
            <a:endParaRPr lang="de-CH" dirty="0"/>
          </a:p>
        </p:txBody>
      </p:sp>
      <p:sp>
        <p:nvSpPr>
          <p:cNvPr id="5" name="Fußzeilenplatzhalter 4"/>
          <p:cNvSpPr>
            <a:spLocks noGrp="1"/>
          </p:cNvSpPr>
          <p:nvPr>
            <p:ph type="ftr" sz="quarter" idx="11"/>
          </p:nvPr>
        </p:nvSpPr>
        <p:spPr/>
        <p:txBody>
          <a:bodyPr/>
          <a:lstStyle/>
          <a:p>
            <a:endParaRPr lang="de-CH"/>
          </a:p>
        </p:txBody>
      </p:sp>
      <p:sp>
        <p:nvSpPr>
          <p:cNvPr id="6" name="Foliennummernplatzhalter 5"/>
          <p:cNvSpPr>
            <a:spLocks noGrp="1"/>
          </p:cNvSpPr>
          <p:nvPr>
            <p:ph type="sldNum" sz="quarter" idx="12"/>
          </p:nvPr>
        </p:nvSpPr>
        <p:spPr/>
        <p:txBody>
          <a:bodyPr/>
          <a:lstStyle/>
          <a:p>
            <a:fld id="{87674F0A-37BA-4CE3-B1FD-DE57A7E2F2C6}" type="slidenum">
              <a:rPr lang="de-CH" smtClean="0"/>
              <a:pPr/>
              <a:t>‹Nr.›</a:t>
            </a:fld>
            <a:endParaRPr lang="de-CH"/>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09601" y="273050"/>
            <a:ext cx="4011084" cy="1162050"/>
          </a:xfrm>
        </p:spPr>
        <p:txBody>
          <a:bodyPr anchor="b"/>
          <a:lstStyle>
            <a:lvl1pPr algn="l">
              <a:defRPr sz="2000" b="1"/>
            </a:lvl1pPr>
          </a:lstStyle>
          <a:p>
            <a:r>
              <a:rPr lang="de-DE"/>
              <a:t>Titelmasterformat durch Klicken bearbeiten</a:t>
            </a:r>
            <a:endParaRPr lang="de-CH"/>
          </a:p>
        </p:txBody>
      </p:sp>
      <p:sp>
        <p:nvSpPr>
          <p:cNvPr id="3" name="Inhaltsplatzhalt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Textplatzhalt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Datumsplatzhalter 4"/>
          <p:cNvSpPr>
            <a:spLocks noGrp="1"/>
          </p:cNvSpPr>
          <p:nvPr>
            <p:ph type="dt" sz="half" idx="10"/>
          </p:nvPr>
        </p:nvSpPr>
        <p:spPr/>
        <p:txBody>
          <a:bodyPr/>
          <a:lstStyle/>
          <a:p>
            <a:endParaRPr lang="de-CH"/>
          </a:p>
        </p:txBody>
      </p:sp>
      <p:sp>
        <p:nvSpPr>
          <p:cNvPr id="6" name="Fußzeilenplatzhalter 5"/>
          <p:cNvSpPr>
            <a:spLocks noGrp="1"/>
          </p:cNvSpPr>
          <p:nvPr>
            <p:ph type="ftr" sz="quarter" idx="11"/>
          </p:nvPr>
        </p:nvSpPr>
        <p:spPr/>
        <p:txBody>
          <a:bodyPr/>
          <a:lstStyle/>
          <a:p>
            <a:endParaRPr lang="de-CH"/>
          </a:p>
        </p:txBody>
      </p:sp>
      <p:sp>
        <p:nvSpPr>
          <p:cNvPr id="7" name="Foliennummernplatzhalter 6"/>
          <p:cNvSpPr>
            <a:spLocks noGrp="1"/>
          </p:cNvSpPr>
          <p:nvPr>
            <p:ph type="sldNum" sz="quarter" idx="12"/>
          </p:nvPr>
        </p:nvSpPr>
        <p:spPr/>
        <p:txBody>
          <a:bodyPr/>
          <a:lstStyle/>
          <a:p>
            <a:fld id="{9B7EB997-77BE-4D3A-A955-1FC2A3076634}" type="slidenum">
              <a:rPr lang="de-CH" smtClean="0"/>
              <a:pPr/>
              <a:t>‹Nr.›</a:t>
            </a:fld>
            <a:endParaRPr lang="de-CH"/>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0"/>
            <a:ext cx="7315200" cy="566738"/>
          </a:xfrm>
        </p:spPr>
        <p:txBody>
          <a:bodyPr anchor="b"/>
          <a:lstStyle>
            <a:lvl1pPr algn="l">
              <a:defRPr sz="2000" b="1"/>
            </a:lvl1pPr>
          </a:lstStyle>
          <a:p>
            <a:r>
              <a:rPr lang="de-DE"/>
              <a:t>Titelmasterformat durch Klicken bearbeiten</a:t>
            </a:r>
            <a:endParaRPr lang="de-CH"/>
          </a:p>
        </p:txBody>
      </p:sp>
      <p:sp>
        <p:nvSpPr>
          <p:cNvPr id="3" name="Bildplatzhalt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CH"/>
          </a:p>
        </p:txBody>
      </p:sp>
      <p:sp>
        <p:nvSpPr>
          <p:cNvPr id="4" name="Textplatzhalt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Datumsplatzhalter 4"/>
          <p:cNvSpPr>
            <a:spLocks noGrp="1"/>
          </p:cNvSpPr>
          <p:nvPr>
            <p:ph type="dt" sz="half" idx="10"/>
          </p:nvPr>
        </p:nvSpPr>
        <p:spPr/>
        <p:txBody>
          <a:bodyPr/>
          <a:lstStyle/>
          <a:p>
            <a:endParaRPr lang="de-CH"/>
          </a:p>
        </p:txBody>
      </p:sp>
      <p:sp>
        <p:nvSpPr>
          <p:cNvPr id="6" name="Fußzeilenplatzhalter 5"/>
          <p:cNvSpPr>
            <a:spLocks noGrp="1"/>
          </p:cNvSpPr>
          <p:nvPr>
            <p:ph type="ftr" sz="quarter" idx="11"/>
          </p:nvPr>
        </p:nvSpPr>
        <p:spPr/>
        <p:txBody>
          <a:bodyPr/>
          <a:lstStyle/>
          <a:p>
            <a:endParaRPr lang="de-CH"/>
          </a:p>
        </p:txBody>
      </p:sp>
      <p:sp>
        <p:nvSpPr>
          <p:cNvPr id="7" name="Foliennummernplatzhalter 6"/>
          <p:cNvSpPr>
            <a:spLocks noGrp="1"/>
          </p:cNvSpPr>
          <p:nvPr>
            <p:ph type="sldNum" sz="quarter" idx="12"/>
          </p:nvPr>
        </p:nvSpPr>
        <p:spPr/>
        <p:txBody>
          <a:bodyPr/>
          <a:lstStyle/>
          <a:p>
            <a:fld id="{9B7EB997-77BE-4D3A-A955-1FC2A3076634}" type="slidenum">
              <a:rPr lang="de-CH" smtClean="0"/>
              <a:pPr/>
              <a:t>‹Nr.›</a:t>
            </a:fld>
            <a:endParaRPr lang="de-CH"/>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Vertikaler Textplatzhalter 2"/>
          <p:cNvSpPr>
            <a:spLocks noGrp="1"/>
          </p:cNvSpPr>
          <p:nvPr>
            <p:ph type="body" orient="vert" idx="1"/>
          </p:nvPr>
        </p:nvSpPr>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10"/>
          </p:nvPr>
        </p:nvSpPr>
        <p:spPr/>
        <p:txBody>
          <a:bodyPr/>
          <a:lstStyle/>
          <a:p>
            <a:endParaRPr lang="de-CH"/>
          </a:p>
        </p:txBody>
      </p:sp>
      <p:sp>
        <p:nvSpPr>
          <p:cNvPr id="5" name="Fußzeilenplatzhalter 4"/>
          <p:cNvSpPr>
            <a:spLocks noGrp="1"/>
          </p:cNvSpPr>
          <p:nvPr>
            <p:ph type="ftr" sz="quarter" idx="11"/>
          </p:nvPr>
        </p:nvSpPr>
        <p:spPr/>
        <p:txBody>
          <a:bodyPr/>
          <a:lstStyle/>
          <a:p>
            <a:endParaRPr lang="de-CH"/>
          </a:p>
        </p:txBody>
      </p:sp>
      <p:sp>
        <p:nvSpPr>
          <p:cNvPr id="6" name="Foliennummernplatzhalter 5"/>
          <p:cNvSpPr>
            <a:spLocks noGrp="1"/>
          </p:cNvSpPr>
          <p:nvPr>
            <p:ph type="sldNum" sz="quarter" idx="12"/>
          </p:nvPr>
        </p:nvSpPr>
        <p:spPr/>
        <p:txBody>
          <a:bodyPr/>
          <a:lstStyle/>
          <a:p>
            <a:fld id="{9B7EB997-77BE-4D3A-A955-1FC2A3076634}" type="slidenum">
              <a:rPr lang="de-CH" smtClean="0"/>
              <a:pPr/>
              <a:t>‹Nr.›</a:t>
            </a:fld>
            <a:endParaRPr lang="de-CH"/>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839200" y="274639"/>
            <a:ext cx="2743200" cy="5851525"/>
          </a:xfrm>
        </p:spPr>
        <p:txBody>
          <a:bodyPr vert="eaVert"/>
          <a:lstStyle/>
          <a:p>
            <a:r>
              <a:rPr lang="de-DE"/>
              <a:t>Titelmasterformat durch Klicken bearbeiten</a:t>
            </a:r>
            <a:endParaRPr lang="de-CH"/>
          </a:p>
        </p:txBody>
      </p:sp>
      <p:sp>
        <p:nvSpPr>
          <p:cNvPr id="3" name="Vertikaler Textplatzhalter 2"/>
          <p:cNvSpPr>
            <a:spLocks noGrp="1"/>
          </p:cNvSpPr>
          <p:nvPr>
            <p:ph type="body" orient="vert" idx="1"/>
          </p:nvPr>
        </p:nvSpPr>
        <p:spPr>
          <a:xfrm>
            <a:off x="609600" y="274639"/>
            <a:ext cx="8026400" cy="5851525"/>
          </a:xfrm>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10"/>
          </p:nvPr>
        </p:nvSpPr>
        <p:spPr/>
        <p:txBody>
          <a:bodyPr/>
          <a:lstStyle/>
          <a:p>
            <a:endParaRPr lang="de-CH"/>
          </a:p>
        </p:txBody>
      </p:sp>
      <p:sp>
        <p:nvSpPr>
          <p:cNvPr id="5" name="Fußzeilenplatzhalter 4"/>
          <p:cNvSpPr>
            <a:spLocks noGrp="1"/>
          </p:cNvSpPr>
          <p:nvPr>
            <p:ph type="ftr" sz="quarter" idx="11"/>
          </p:nvPr>
        </p:nvSpPr>
        <p:spPr/>
        <p:txBody>
          <a:bodyPr/>
          <a:lstStyle/>
          <a:p>
            <a:endParaRPr lang="de-CH"/>
          </a:p>
        </p:txBody>
      </p:sp>
      <p:sp>
        <p:nvSpPr>
          <p:cNvPr id="6" name="Foliennummernplatzhalter 5"/>
          <p:cNvSpPr>
            <a:spLocks noGrp="1"/>
          </p:cNvSpPr>
          <p:nvPr>
            <p:ph type="sldNum" sz="quarter" idx="12"/>
          </p:nvPr>
        </p:nvSpPr>
        <p:spPr/>
        <p:txBody>
          <a:bodyPr/>
          <a:lstStyle/>
          <a:p>
            <a:fld id="{9B7EB997-77BE-4D3A-A955-1FC2A3076634}" type="slidenum">
              <a:rPr lang="de-CH" smtClean="0"/>
              <a:pPr/>
              <a:t>‹Nr.›</a:t>
            </a:fld>
            <a:endParaRPr lang="de-CH"/>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12" name="Rechteck 11"/>
          <p:cNvSpPr/>
          <p:nvPr userDrawn="1"/>
        </p:nvSpPr>
        <p:spPr>
          <a:xfrm>
            <a:off x="0" y="2204864"/>
            <a:ext cx="12192000" cy="1368152"/>
          </a:xfrm>
          <a:prstGeom prst="rect">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sz="1800"/>
          </a:p>
        </p:txBody>
      </p:sp>
      <p:sp>
        <p:nvSpPr>
          <p:cNvPr id="11" name="Rechteck 10"/>
          <p:cNvSpPr/>
          <p:nvPr userDrawn="1"/>
        </p:nvSpPr>
        <p:spPr>
          <a:xfrm>
            <a:off x="0" y="3618000"/>
            <a:ext cx="12192000" cy="3240000"/>
          </a:xfrm>
          <a:prstGeom prst="rect">
            <a:avLst/>
          </a:prstGeom>
          <a:solidFill>
            <a:srgbClr val="0082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sz="1800"/>
          </a:p>
        </p:txBody>
      </p:sp>
      <p:sp>
        <p:nvSpPr>
          <p:cNvPr id="2" name="Titel 1"/>
          <p:cNvSpPr>
            <a:spLocks noGrp="1"/>
          </p:cNvSpPr>
          <p:nvPr>
            <p:ph type="ctrTitle"/>
          </p:nvPr>
        </p:nvSpPr>
        <p:spPr>
          <a:xfrm>
            <a:off x="914400" y="2204864"/>
            <a:ext cx="10363200" cy="1395586"/>
          </a:xfrm>
        </p:spPr>
        <p:txBody>
          <a:bodyPr/>
          <a:lstStyle>
            <a:lvl1pPr>
              <a:defRPr b="1">
                <a:latin typeface="Calibri" panose="020F0502020204030204" pitchFamily="34" charset="0"/>
              </a:defRPr>
            </a:lvl1pPr>
          </a:lstStyle>
          <a:p>
            <a:r>
              <a:rPr lang="de-DE"/>
              <a:t>Mastertitelformat bearbeiten</a:t>
            </a:r>
            <a:endParaRPr lang="de-CH" dirty="0"/>
          </a:p>
        </p:txBody>
      </p:sp>
      <p:sp>
        <p:nvSpPr>
          <p:cNvPr id="3" name="Untertitel 2"/>
          <p:cNvSpPr>
            <a:spLocks noGrp="1"/>
          </p:cNvSpPr>
          <p:nvPr>
            <p:ph type="subTitle" idx="1"/>
          </p:nvPr>
        </p:nvSpPr>
        <p:spPr>
          <a:xfrm>
            <a:off x="1828800" y="3886200"/>
            <a:ext cx="8534400" cy="1752600"/>
          </a:xfrm>
        </p:spPr>
        <p:txBody>
          <a:bodyPr/>
          <a:lstStyle>
            <a:lvl1pPr marL="0" indent="0" algn="ctr">
              <a:buNone/>
              <a:defRPr>
                <a:solidFill>
                  <a:schemeClr val="bg1"/>
                </a:solidFill>
                <a:latin typeface="Calibri" panose="020F050202020403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Master-Untertitelformat bearbeiten</a:t>
            </a:r>
            <a:endParaRPr lang="de-CH" dirty="0"/>
          </a:p>
        </p:txBody>
      </p:sp>
      <p:sp>
        <p:nvSpPr>
          <p:cNvPr id="6" name="Datumsplatzhalter 3"/>
          <p:cNvSpPr>
            <a:spLocks noGrp="1"/>
          </p:cNvSpPr>
          <p:nvPr>
            <p:ph type="dt" sz="half" idx="10"/>
          </p:nvPr>
        </p:nvSpPr>
        <p:spPr>
          <a:xfrm>
            <a:off x="274869" y="6356351"/>
            <a:ext cx="2844800" cy="365125"/>
          </a:xfrm>
        </p:spPr>
        <p:txBody>
          <a:bodyPr/>
          <a:lstStyle>
            <a:lvl1pPr>
              <a:defRPr>
                <a:latin typeface="Calibri" panose="020F0502020204030204" pitchFamily="34" charset="0"/>
              </a:defRPr>
            </a:lvl1pPr>
          </a:lstStyle>
          <a:p>
            <a:endParaRPr lang="de-CH" dirty="0"/>
          </a:p>
        </p:txBody>
      </p:sp>
      <p:sp>
        <p:nvSpPr>
          <p:cNvPr id="9" name="Fußzeilenplatzhalter 4"/>
          <p:cNvSpPr>
            <a:spLocks noGrp="1"/>
          </p:cNvSpPr>
          <p:nvPr>
            <p:ph type="ftr" sz="quarter" idx="11"/>
          </p:nvPr>
        </p:nvSpPr>
        <p:spPr>
          <a:xfrm>
            <a:off x="4165600" y="6356351"/>
            <a:ext cx="3860800" cy="365125"/>
          </a:xfrm>
        </p:spPr>
        <p:txBody>
          <a:bodyPr/>
          <a:lstStyle>
            <a:lvl1pPr>
              <a:defRPr>
                <a:latin typeface="Calibri" panose="020F0502020204030204" pitchFamily="34" charset="0"/>
              </a:defRPr>
            </a:lvl1pPr>
          </a:lstStyle>
          <a:p>
            <a:endParaRPr lang="de-CH" dirty="0"/>
          </a:p>
        </p:txBody>
      </p:sp>
      <p:sp>
        <p:nvSpPr>
          <p:cNvPr id="10" name="Foliennummernplatzhalter 5"/>
          <p:cNvSpPr>
            <a:spLocks noGrp="1"/>
          </p:cNvSpPr>
          <p:nvPr>
            <p:ph type="sldNum" sz="quarter" idx="12"/>
          </p:nvPr>
        </p:nvSpPr>
        <p:spPr>
          <a:xfrm>
            <a:off x="8737600" y="6356351"/>
            <a:ext cx="2844800" cy="365125"/>
          </a:xfrm>
        </p:spPr>
        <p:txBody>
          <a:bodyPr/>
          <a:lstStyle/>
          <a:p>
            <a:fld id="{87674F0A-37BA-4CE3-B1FD-DE57A7E2F2C6}" type="slidenum">
              <a:rPr lang="de-CH" smtClean="0"/>
              <a:pPr/>
              <a:t>‹Nr.›</a:t>
            </a:fld>
            <a:endParaRPr lang="de-CH" dirty="0"/>
          </a:p>
        </p:txBody>
      </p:sp>
      <p:sp>
        <p:nvSpPr>
          <p:cNvPr id="13" name="Textfeld 12"/>
          <p:cNvSpPr txBox="1"/>
          <p:nvPr userDrawn="1"/>
        </p:nvSpPr>
        <p:spPr>
          <a:xfrm>
            <a:off x="5135893" y="6381329"/>
            <a:ext cx="6720747" cy="246221"/>
          </a:xfrm>
          <a:prstGeom prst="rect">
            <a:avLst/>
          </a:prstGeom>
          <a:noFill/>
        </p:spPr>
        <p:txBody>
          <a:bodyPr wrap="square" rtlCol="0">
            <a:spAutoFit/>
          </a:bodyPr>
          <a:lstStyle/>
          <a:p>
            <a:pPr algn="r"/>
            <a:r>
              <a:rPr lang="de-CH" sz="1000" kern="1200" dirty="0">
                <a:solidFill>
                  <a:schemeClr val="bg1"/>
                </a:solidFill>
                <a:effectLst/>
                <a:latin typeface="Calibri" panose="020F0502020204030204" pitchFamily="34" charset="0"/>
                <a:ea typeface="+mn-ea"/>
                <a:cs typeface="+mn-cs"/>
              </a:rPr>
              <a:t>© Branche Öffentliche Verwaltung/Administration </a:t>
            </a:r>
            <a:r>
              <a:rPr lang="de-CH" sz="1000" kern="1200" dirty="0" err="1">
                <a:solidFill>
                  <a:schemeClr val="bg1"/>
                </a:solidFill>
                <a:effectLst/>
                <a:latin typeface="Calibri" panose="020F0502020204030204" pitchFamily="34" charset="0"/>
                <a:ea typeface="+mn-ea"/>
                <a:cs typeface="+mn-cs"/>
              </a:rPr>
              <a:t>publique</a:t>
            </a:r>
            <a:r>
              <a:rPr lang="de-CH" sz="1000" kern="1200" dirty="0">
                <a:solidFill>
                  <a:schemeClr val="bg1"/>
                </a:solidFill>
                <a:effectLst/>
                <a:latin typeface="Calibri" panose="020F0502020204030204" pitchFamily="34" charset="0"/>
                <a:ea typeface="+mn-ea"/>
                <a:cs typeface="+mn-cs"/>
              </a:rPr>
              <a:t>/</a:t>
            </a:r>
            <a:r>
              <a:rPr lang="de-CH" sz="1000" kern="1200" dirty="0" err="1">
                <a:solidFill>
                  <a:schemeClr val="bg1"/>
                </a:solidFill>
                <a:effectLst/>
                <a:latin typeface="Calibri" panose="020F0502020204030204" pitchFamily="34" charset="0"/>
                <a:ea typeface="+mn-ea"/>
                <a:cs typeface="+mn-cs"/>
              </a:rPr>
              <a:t>Amministrazione</a:t>
            </a:r>
            <a:r>
              <a:rPr lang="de-CH" sz="1000" kern="1200" dirty="0">
                <a:solidFill>
                  <a:schemeClr val="bg1"/>
                </a:solidFill>
                <a:effectLst/>
                <a:latin typeface="Calibri" panose="020F0502020204030204" pitchFamily="34" charset="0"/>
                <a:ea typeface="+mn-ea"/>
                <a:cs typeface="+mn-cs"/>
              </a:rPr>
              <a:t> </a:t>
            </a:r>
            <a:r>
              <a:rPr lang="de-CH" sz="1000" kern="1200" dirty="0" err="1">
                <a:solidFill>
                  <a:schemeClr val="bg1"/>
                </a:solidFill>
                <a:effectLst/>
                <a:latin typeface="Calibri" panose="020F0502020204030204" pitchFamily="34" charset="0"/>
                <a:ea typeface="+mn-ea"/>
                <a:cs typeface="+mn-cs"/>
              </a:rPr>
              <a:t>pubblica</a:t>
            </a:r>
            <a:endParaRPr lang="de-CH" sz="1000" kern="1200" dirty="0">
              <a:solidFill>
                <a:schemeClr val="bg1"/>
              </a:solidFill>
              <a:effectLst/>
              <a:latin typeface="Calibri" panose="020F0502020204030204" pitchFamily="34" charset="0"/>
              <a:ea typeface="+mn-ea"/>
              <a:cs typeface="+mn-cs"/>
            </a:endParaRPr>
          </a:p>
        </p:txBody>
      </p:sp>
      <p:sp>
        <p:nvSpPr>
          <p:cNvPr id="14" name="Textfeld 13"/>
          <p:cNvSpPr txBox="1"/>
          <p:nvPr userDrawn="1"/>
        </p:nvSpPr>
        <p:spPr>
          <a:xfrm>
            <a:off x="2447595" y="6390715"/>
            <a:ext cx="2208245" cy="246221"/>
          </a:xfrm>
          <a:prstGeom prst="rect">
            <a:avLst/>
          </a:prstGeom>
          <a:noFill/>
        </p:spPr>
        <p:txBody>
          <a:bodyPr wrap="square" rtlCol="0">
            <a:spAutoFit/>
          </a:bodyPr>
          <a:lstStyle/>
          <a:p>
            <a:pPr algn="l"/>
            <a:r>
              <a:rPr lang="de-CH" sz="1000" kern="1200" dirty="0">
                <a:solidFill>
                  <a:schemeClr val="bg1"/>
                </a:solidFill>
                <a:effectLst/>
                <a:latin typeface="Calibri" panose="020F0502020204030204" pitchFamily="34" charset="0"/>
                <a:ea typeface="+mn-ea"/>
                <a:cs typeface="+mn-cs"/>
              </a:rPr>
              <a:t>www.ov-ap.ch</a:t>
            </a:r>
          </a:p>
        </p:txBody>
      </p:sp>
      <p:pic>
        <p:nvPicPr>
          <p:cNvPr id="15" name="Grafik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4643160"/>
            <a:ext cx="2567609" cy="2204864"/>
          </a:xfrm>
          <a:prstGeom prst="rect">
            <a:avLst/>
          </a:prstGeom>
        </p:spPr>
      </p:pic>
      <p:pic>
        <p:nvPicPr>
          <p:cNvPr id="7" name="Grafik 6">
            <a:extLst>
              <a:ext uri="{FF2B5EF4-FFF2-40B4-BE49-F238E27FC236}">
                <a16:creationId xmlns:a16="http://schemas.microsoft.com/office/drawing/2014/main" id="{2F9A72B0-5429-4EE5-A60D-797BEB3552A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480376" y="213897"/>
            <a:ext cx="2484706" cy="720000"/>
          </a:xfrm>
          <a:prstGeom prst="rect">
            <a:avLst/>
          </a:prstGeom>
        </p:spPr>
      </p:pic>
    </p:spTree>
    <p:extLst>
      <p:ext uri="{BB962C8B-B14F-4D97-AF65-F5344CB8AC3E}">
        <p14:creationId xmlns:p14="http://schemas.microsoft.com/office/powerpoint/2010/main" val="38761286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609600" y="764704"/>
            <a:ext cx="10972800" cy="652934"/>
          </a:xfrm>
        </p:spPr>
        <p:txBody>
          <a:bodyPr>
            <a:noAutofit/>
          </a:bodyPr>
          <a:lstStyle>
            <a:lvl1pPr>
              <a:defRPr sz="3200">
                <a:latin typeface="Calibri" panose="020F0502020204030204" pitchFamily="34" charset="0"/>
              </a:defRPr>
            </a:lvl1pPr>
          </a:lstStyle>
          <a:p>
            <a:r>
              <a:rPr lang="de-DE"/>
              <a:t>Mastertitelformat bearbeiten</a:t>
            </a:r>
            <a:endParaRPr lang="de-CH" dirty="0"/>
          </a:p>
        </p:txBody>
      </p:sp>
      <p:sp>
        <p:nvSpPr>
          <p:cNvPr id="3" name="Inhaltsplatzhalter 2"/>
          <p:cNvSpPr>
            <a:spLocks noGrp="1"/>
          </p:cNvSpPr>
          <p:nvPr>
            <p:ph idx="1"/>
          </p:nvPr>
        </p:nvSpPr>
        <p:spPr/>
        <p:txBody>
          <a:bodyPr>
            <a:noAutofit/>
          </a:bodyPr>
          <a:lstStyle>
            <a:lvl1pPr>
              <a:defRPr sz="2400">
                <a:latin typeface="Calibri" panose="020F0502020204030204" pitchFamily="34" charset="0"/>
              </a:defRPr>
            </a:lvl1pPr>
            <a:lvl2pPr>
              <a:defRPr sz="2400">
                <a:latin typeface="Calibri" panose="020F0502020204030204" pitchFamily="34" charset="0"/>
              </a:defRPr>
            </a:lvl2pPr>
            <a:lvl3pPr>
              <a:defRPr sz="2400">
                <a:latin typeface="Calibri" panose="020F0502020204030204" pitchFamily="34" charset="0"/>
              </a:defRPr>
            </a:lvl3pPr>
            <a:lvl4pPr>
              <a:defRPr sz="2400">
                <a:latin typeface="Calibri" panose="020F0502020204030204" pitchFamily="34" charset="0"/>
              </a:defRPr>
            </a:lvl4pPr>
            <a:lvl5pPr>
              <a:defRPr sz="2400">
                <a:latin typeface="Calibri" panose="020F0502020204030204" pitchFamily="34" charset="0"/>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dirty="0"/>
          </a:p>
        </p:txBody>
      </p:sp>
      <p:sp>
        <p:nvSpPr>
          <p:cNvPr id="5" name="Datumsplatzhalter 3"/>
          <p:cNvSpPr>
            <a:spLocks noGrp="1"/>
          </p:cNvSpPr>
          <p:nvPr>
            <p:ph type="dt" sz="half" idx="10"/>
          </p:nvPr>
        </p:nvSpPr>
        <p:spPr>
          <a:xfrm>
            <a:off x="609600" y="6356351"/>
            <a:ext cx="2844800" cy="365125"/>
          </a:xfrm>
        </p:spPr>
        <p:txBody>
          <a:bodyPr/>
          <a:lstStyle>
            <a:lvl1pPr>
              <a:defRPr>
                <a:latin typeface="Calibri" panose="020F0502020204030204" pitchFamily="34" charset="0"/>
              </a:defRPr>
            </a:lvl1pPr>
          </a:lstStyle>
          <a:p>
            <a:endParaRPr lang="de-CH" dirty="0"/>
          </a:p>
        </p:txBody>
      </p:sp>
      <p:sp>
        <p:nvSpPr>
          <p:cNvPr id="6" name="Fußzeilenplatzhalter 4"/>
          <p:cNvSpPr>
            <a:spLocks noGrp="1"/>
          </p:cNvSpPr>
          <p:nvPr>
            <p:ph type="ftr" sz="quarter" idx="11"/>
          </p:nvPr>
        </p:nvSpPr>
        <p:spPr>
          <a:xfrm>
            <a:off x="4165600" y="6356351"/>
            <a:ext cx="3860800" cy="365125"/>
          </a:xfrm>
        </p:spPr>
        <p:txBody>
          <a:bodyPr/>
          <a:lstStyle>
            <a:lvl1pPr>
              <a:defRPr>
                <a:latin typeface="Calibri" panose="020F0502020204030204" pitchFamily="34" charset="0"/>
              </a:defRPr>
            </a:lvl1pPr>
          </a:lstStyle>
          <a:p>
            <a:endParaRPr lang="de-CH" dirty="0"/>
          </a:p>
        </p:txBody>
      </p:sp>
      <p:sp>
        <p:nvSpPr>
          <p:cNvPr id="8" name="Foliennummernplatzhalter 5"/>
          <p:cNvSpPr>
            <a:spLocks noGrp="1"/>
          </p:cNvSpPr>
          <p:nvPr>
            <p:ph type="sldNum" sz="quarter" idx="12"/>
          </p:nvPr>
        </p:nvSpPr>
        <p:spPr>
          <a:xfrm>
            <a:off x="8737600" y="6356351"/>
            <a:ext cx="2844800" cy="365125"/>
          </a:xfrm>
        </p:spPr>
        <p:txBody>
          <a:bodyPr/>
          <a:lstStyle>
            <a:lvl1pPr>
              <a:defRPr>
                <a:latin typeface="Calibri" panose="020F0502020204030204" pitchFamily="34" charset="0"/>
              </a:defRPr>
            </a:lvl1pPr>
          </a:lstStyle>
          <a:p>
            <a:fld id="{87674F0A-37BA-4CE3-B1FD-DE57A7E2F2C6}" type="slidenum">
              <a:rPr lang="de-CH" smtClean="0"/>
              <a:pPr/>
              <a:t>‹Nr.›</a:t>
            </a:fld>
            <a:endParaRPr lang="de-CH" dirty="0"/>
          </a:p>
        </p:txBody>
      </p:sp>
      <p:pic>
        <p:nvPicPr>
          <p:cNvPr id="9" name="Grafik 8">
            <a:extLst>
              <a:ext uri="{FF2B5EF4-FFF2-40B4-BE49-F238E27FC236}">
                <a16:creationId xmlns:a16="http://schemas.microsoft.com/office/drawing/2014/main" id="{1AF17A30-67A6-4918-9835-728C1798BFB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52384" y="174517"/>
            <a:ext cx="2484706" cy="720000"/>
          </a:xfrm>
          <a:prstGeom prst="rect">
            <a:avLst/>
          </a:prstGeom>
        </p:spPr>
      </p:pic>
    </p:spTree>
    <p:extLst>
      <p:ext uri="{BB962C8B-B14F-4D97-AF65-F5344CB8AC3E}">
        <p14:creationId xmlns:p14="http://schemas.microsoft.com/office/powerpoint/2010/main" val="362345062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10" name="Rechteck 9">
            <a:extLst>
              <a:ext uri="{FF2B5EF4-FFF2-40B4-BE49-F238E27FC236}">
                <a16:creationId xmlns:a16="http://schemas.microsoft.com/office/drawing/2014/main" id="{AD6E0E3E-204B-4FB2-A667-A0E859EA311F}"/>
              </a:ext>
            </a:extLst>
          </p:cNvPr>
          <p:cNvSpPr/>
          <p:nvPr userDrawn="1"/>
        </p:nvSpPr>
        <p:spPr>
          <a:xfrm>
            <a:off x="0" y="3618000"/>
            <a:ext cx="12192000" cy="3240000"/>
          </a:xfrm>
          <a:prstGeom prst="rect">
            <a:avLst/>
          </a:prstGeom>
          <a:solidFill>
            <a:srgbClr val="0082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sz="1800"/>
          </a:p>
        </p:txBody>
      </p:sp>
      <p:sp>
        <p:nvSpPr>
          <p:cNvPr id="2" name="Titel 1"/>
          <p:cNvSpPr>
            <a:spLocks noGrp="1"/>
          </p:cNvSpPr>
          <p:nvPr>
            <p:ph type="title"/>
          </p:nvPr>
        </p:nvSpPr>
        <p:spPr>
          <a:xfrm>
            <a:off x="963084" y="2696940"/>
            <a:ext cx="10363200" cy="1362075"/>
          </a:xfrm>
        </p:spPr>
        <p:txBody>
          <a:bodyPr anchor="t"/>
          <a:lstStyle>
            <a:lvl1pPr algn="l">
              <a:defRPr sz="4000" b="1" cap="all"/>
            </a:lvl1pPr>
          </a:lstStyle>
          <a:p>
            <a:r>
              <a:rPr lang="de-DE"/>
              <a:t>Mastertitelformat bearbeiten</a:t>
            </a:r>
            <a:endParaRPr lang="de-CH"/>
          </a:p>
        </p:txBody>
      </p:sp>
      <p:sp>
        <p:nvSpPr>
          <p:cNvPr id="3" name="Textplatzhalter 2"/>
          <p:cNvSpPr>
            <a:spLocks noGrp="1"/>
          </p:cNvSpPr>
          <p:nvPr>
            <p:ph type="body" idx="1"/>
          </p:nvPr>
        </p:nvSpPr>
        <p:spPr>
          <a:xfrm>
            <a:off x="963084" y="1196752"/>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4" name="Datumsplatzhalter 3"/>
          <p:cNvSpPr>
            <a:spLocks noGrp="1"/>
          </p:cNvSpPr>
          <p:nvPr>
            <p:ph type="dt" sz="half" idx="10"/>
          </p:nvPr>
        </p:nvSpPr>
        <p:spPr/>
        <p:txBody>
          <a:bodyPr/>
          <a:lstStyle/>
          <a:p>
            <a:endParaRPr lang="de-CH" dirty="0"/>
          </a:p>
        </p:txBody>
      </p:sp>
      <p:sp>
        <p:nvSpPr>
          <p:cNvPr id="5" name="Fußzeilenplatzhalter 4"/>
          <p:cNvSpPr>
            <a:spLocks noGrp="1"/>
          </p:cNvSpPr>
          <p:nvPr>
            <p:ph type="ftr" sz="quarter" idx="11"/>
          </p:nvPr>
        </p:nvSpPr>
        <p:spPr/>
        <p:txBody>
          <a:bodyPr/>
          <a:lstStyle/>
          <a:p>
            <a:endParaRPr lang="de-CH"/>
          </a:p>
        </p:txBody>
      </p:sp>
      <p:sp>
        <p:nvSpPr>
          <p:cNvPr id="6" name="Foliennummernplatzhalter 5"/>
          <p:cNvSpPr>
            <a:spLocks noGrp="1"/>
          </p:cNvSpPr>
          <p:nvPr>
            <p:ph type="sldNum" sz="quarter" idx="12"/>
          </p:nvPr>
        </p:nvSpPr>
        <p:spPr/>
        <p:txBody>
          <a:bodyPr/>
          <a:lstStyle/>
          <a:p>
            <a:fld id="{87674F0A-37BA-4CE3-B1FD-DE57A7E2F2C6}" type="slidenum">
              <a:rPr lang="de-CH" smtClean="0"/>
              <a:pPr/>
              <a:t>‹Nr.›</a:t>
            </a:fld>
            <a:endParaRPr lang="de-CH"/>
          </a:p>
        </p:txBody>
      </p:sp>
      <p:pic>
        <p:nvPicPr>
          <p:cNvPr id="7" name="Grafik 6">
            <a:extLst>
              <a:ext uri="{FF2B5EF4-FFF2-40B4-BE49-F238E27FC236}">
                <a16:creationId xmlns:a16="http://schemas.microsoft.com/office/drawing/2014/main" id="{436C7CE4-5737-452E-BC15-2CAA62D3303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52384" y="174517"/>
            <a:ext cx="2484706" cy="720000"/>
          </a:xfrm>
          <a:prstGeom prst="rect">
            <a:avLst/>
          </a:prstGeom>
        </p:spPr>
      </p:pic>
      <p:pic>
        <p:nvPicPr>
          <p:cNvPr id="9" name="Grafik 8">
            <a:extLst>
              <a:ext uri="{FF2B5EF4-FFF2-40B4-BE49-F238E27FC236}">
                <a16:creationId xmlns:a16="http://schemas.microsoft.com/office/drawing/2014/main" id="{79CD396C-D1D6-489F-BA6D-B65A34C8800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 y="4643160"/>
            <a:ext cx="2567609" cy="2204864"/>
          </a:xfrm>
          <a:prstGeom prst="rect">
            <a:avLst/>
          </a:prstGeom>
        </p:spPr>
      </p:pic>
    </p:spTree>
    <p:extLst>
      <p:ext uri="{BB962C8B-B14F-4D97-AF65-F5344CB8AC3E}">
        <p14:creationId xmlns:p14="http://schemas.microsoft.com/office/powerpoint/2010/main" val="418152663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lvl1pPr>
              <a:defRPr sz="3200"/>
            </a:lvl1pPr>
          </a:lstStyle>
          <a:p>
            <a:r>
              <a:rPr lang="de-DE"/>
              <a:t>Mastertitelformat bearbeiten</a:t>
            </a:r>
            <a:endParaRPr lang="de-CH" dirty="0"/>
          </a:p>
        </p:txBody>
      </p:sp>
      <p:sp>
        <p:nvSpPr>
          <p:cNvPr id="3" name="Inhaltsplatzhalter 2"/>
          <p:cNvSpPr>
            <a:spLocks noGrp="1"/>
          </p:cNvSpPr>
          <p:nvPr>
            <p:ph sz="half" idx="1"/>
          </p:nvPr>
        </p:nvSpPr>
        <p:spPr>
          <a:xfrm>
            <a:off x="609600" y="1600201"/>
            <a:ext cx="5384800" cy="4525963"/>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dirty="0"/>
          </a:p>
        </p:txBody>
      </p:sp>
      <p:sp>
        <p:nvSpPr>
          <p:cNvPr id="4" name="Inhaltsplatzhalter 3"/>
          <p:cNvSpPr>
            <a:spLocks noGrp="1"/>
          </p:cNvSpPr>
          <p:nvPr>
            <p:ph sz="half" idx="2"/>
          </p:nvPr>
        </p:nvSpPr>
        <p:spPr>
          <a:xfrm>
            <a:off x="6197600" y="1600201"/>
            <a:ext cx="5384800" cy="4525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dirty="0"/>
          </a:p>
        </p:txBody>
      </p:sp>
      <p:sp>
        <p:nvSpPr>
          <p:cNvPr id="5" name="Datumsplatzhalter 4"/>
          <p:cNvSpPr>
            <a:spLocks noGrp="1"/>
          </p:cNvSpPr>
          <p:nvPr>
            <p:ph type="dt" sz="half" idx="10"/>
          </p:nvPr>
        </p:nvSpPr>
        <p:spPr/>
        <p:txBody>
          <a:bodyPr/>
          <a:lstStyle/>
          <a:p>
            <a:endParaRPr lang="de-CH"/>
          </a:p>
        </p:txBody>
      </p:sp>
      <p:sp>
        <p:nvSpPr>
          <p:cNvPr id="6" name="Fußzeilenplatzhalter 5"/>
          <p:cNvSpPr>
            <a:spLocks noGrp="1"/>
          </p:cNvSpPr>
          <p:nvPr>
            <p:ph type="ftr" sz="quarter" idx="11"/>
          </p:nvPr>
        </p:nvSpPr>
        <p:spPr/>
        <p:txBody>
          <a:bodyPr/>
          <a:lstStyle/>
          <a:p>
            <a:endParaRPr lang="de-CH"/>
          </a:p>
        </p:txBody>
      </p:sp>
      <p:sp>
        <p:nvSpPr>
          <p:cNvPr id="7" name="Foliennummernplatzhalter 6"/>
          <p:cNvSpPr>
            <a:spLocks noGrp="1"/>
          </p:cNvSpPr>
          <p:nvPr>
            <p:ph type="sldNum" sz="quarter" idx="12"/>
          </p:nvPr>
        </p:nvSpPr>
        <p:spPr/>
        <p:txBody>
          <a:bodyPr/>
          <a:lstStyle/>
          <a:p>
            <a:fld id="{87674F0A-37BA-4CE3-B1FD-DE57A7E2F2C6}" type="slidenum">
              <a:rPr lang="de-CH" smtClean="0"/>
              <a:pPr/>
              <a:t>‹Nr.›</a:t>
            </a:fld>
            <a:endParaRPr lang="de-CH"/>
          </a:p>
        </p:txBody>
      </p:sp>
    </p:spTree>
    <p:extLst>
      <p:ext uri="{BB962C8B-B14F-4D97-AF65-F5344CB8AC3E}">
        <p14:creationId xmlns:p14="http://schemas.microsoft.com/office/powerpoint/2010/main" val="47941144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lvl1pPr>
              <a:defRPr sz="3200"/>
            </a:lvl1pPr>
          </a:lstStyle>
          <a:p>
            <a:r>
              <a:rPr lang="de-DE"/>
              <a:t>Mastertitelformat bearbeiten</a:t>
            </a:r>
            <a:endParaRPr lang="de-CH" dirty="0"/>
          </a:p>
        </p:txBody>
      </p:sp>
      <p:sp>
        <p:nvSpPr>
          <p:cNvPr id="3" name="Textplatzhalt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dirty="0"/>
          </a:p>
        </p:txBody>
      </p:sp>
      <p:sp>
        <p:nvSpPr>
          <p:cNvPr id="5" name="Textplatzhalt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dirty="0"/>
          </a:p>
        </p:txBody>
      </p:sp>
      <p:sp>
        <p:nvSpPr>
          <p:cNvPr id="7" name="Datumsplatzhalter 6"/>
          <p:cNvSpPr>
            <a:spLocks noGrp="1"/>
          </p:cNvSpPr>
          <p:nvPr>
            <p:ph type="dt" sz="half" idx="10"/>
          </p:nvPr>
        </p:nvSpPr>
        <p:spPr/>
        <p:txBody>
          <a:bodyPr/>
          <a:lstStyle/>
          <a:p>
            <a:endParaRPr lang="de-CH"/>
          </a:p>
        </p:txBody>
      </p:sp>
      <p:sp>
        <p:nvSpPr>
          <p:cNvPr id="8" name="Fußzeilenplatzhalter 7"/>
          <p:cNvSpPr>
            <a:spLocks noGrp="1"/>
          </p:cNvSpPr>
          <p:nvPr>
            <p:ph type="ftr" sz="quarter" idx="11"/>
          </p:nvPr>
        </p:nvSpPr>
        <p:spPr/>
        <p:txBody>
          <a:bodyPr/>
          <a:lstStyle/>
          <a:p>
            <a:endParaRPr lang="de-CH"/>
          </a:p>
        </p:txBody>
      </p:sp>
      <p:sp>
        <p:nvSpPr>
          <p:cNvPr id="9" name="Foliennummernplatzhalter 8"/>
          <p:cNvSpPr>
            <a:spLocks noGrp="1"/>
          </p:cNvSpPr>
          <p:nvPr>
            <p:ph type="sldNum" sz="quarter" idx="12"/>
          </p:nvPr>
        </p:nvSpPr>
        <p:spPr/>
        <p:txBody>
          <a:bodyPr/>
          <a:lstStyle/>
          <a:p>
            <a:fld id="{87674F0A-37BA-4CE3-B1FD-DE57A7E2F2C6}" type="slidenum">
              <a:rPr lang="de-CH" smtClean="0"/>
              <a:pPr/>
              <a:t>‹Nr.›</a:t>
            </a:fld>
            <a:endParaRPr lang="de-CH"/>
          </a:p>
        </p:txBody>
      </p:sp>
    </p:spTree>
    <p:extLst>
      <p:ext uri="{BB962C8B-B14F-4D97-AF65-F5344CB8AC3E}">
        <p14:creationId xmlns:p14="http://schemas.microsoft.com/office/powerpoint/2010/main" val="221130637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lvl1pPr>
              <a:defRPr sz="3200"/>
            </a:lvl1pPr>
          </a:lstStyle>
          <a:p>
            <a:r>
              <a:rPr lang="de-DE"/>
              <a:t>Mastertitelformat bearbeiten</a:t>
            </a:r>
            <a:endParaRPr lang="de-CH" dirty="0"/>
          </a:p>
        </p:txBody>
      </p:sp>
      <p:sp>
        <p:nvSpPr>
          <p:cNvPr id="3" name="Datumsplatzhalter 2"/>
          <p:cNvSpPr>
            <a:spLocks noGrp="1"/>
          </p:cNvSpPr>
          <p:nvPr>
            <p:ph type="dt" sz="half" idx="10"/>
          </p:nvPr>
        </p:nvSpPr>
        <p:spPr/>
        <p:txBody>
          <a:bodyPr/>
          <a:lstStyle/>
          <a:p>
            <a:endParaRPr lang="de-CH"/>
          </a:p>
        </p:txBody>
      </p:sp>
      <p:sp>
        <p:nvSpPr>
          <p:cNvPr id="4" name="Fußzeilenplatzhalter 3"/>
          <p:cNvSpPr>
            <a:spLocks noGrp="1"/>
          </p:cNvSpPr>
          <p:nvPr>
            <p:ph type="ftr" sz="quarter" idx="11"/>
          </p:nvPr>
        </p:nvSpPr>
        <p:spPr/>
        <p:txBody>
          <a:bodyPr/>
          <a:lstStyle/>
          <a:p>
            <a:endParaRPr lang="de-CH"/>
          </a:p>
        </p:txBody>
      </p:sp>
      <p:sp>
        <p:nvSpPr>
          <p:cNvPr id="5" name="Foliennummernplatzhalter 4"/>
          <p:cNvSpPr>
            <a:spLocks noGrp="1"/>
          </p:cNvSpPr>
          <p:nvPr>
            <p:ph type="sldNum" sz="quarter" idx="12"/>
          </p:nvPr>
        </p:nvSpPr>
        <p:spPr/>
        <p:txBody>
          <a:bodyPr/>
          <a:lstStyle/>
          <a:p>
            <a:fld id="{87674F0A-37BA-4CE3-B1FD-DE57A7E2F2C6}" type="slidenum">
              <a:rPr lang="de-CH" smtClean="0"/>
              <a:pPr/>
              <a:t>‹Nr.›</a:t>
            </a:fld>
            <a:endParaRPr lang="de-CH"/>
          </a:p>
        </p:txBody>
      </p:sp>
    </p:spTree>
    <p:extLst>
      <p:ext uri="{BB962C8B-B14F-4D97-AF65-F5344CB8AC3E}">
        <p14:creationId xmlns:p14="http://schemas.microsoft.com/office/powerpoint/2010/main" val="9242116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lvl1pPr>
              <a:defRPr sz="3200"/>
            </a:lvl1pPr>
          </a:lstStyle>
          <a:p>
            <a:r>
              <a:rPr lang="de-DE"/>
              <a:t>Mastertitelformat bearbeiten</a:t>
            </a:r>
            <a:endParaRPr lang="de-CH" dirty="0"/>
          </a:p>
        </p:txBody>
      </p:sp>
      <p:sp>
        <p:nvSpPr>
          <p:cNvPr id="3" name="Inhaltsplatzhalter 2"/>
          <p:cNvSpPr>
            <a:spLocks noGrp="1"/>
          </p:cNvSpPr>
          <p:nvPr>
            <p:ph sz="half" idx="1"/>
          </p:nvPr>
        </p:nvSpPr>
        <p:spPr>
          <a:xfrm>
            <a:off x="609600" y="1600201"/>
            <a:ext cx="5384800" cy="4525963"/>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dirty="0"/>
          </a:p>
        </p:txBody>
      </p:sp>
      <p:sp>
        <p:nvSpPr>
          <p:cNvPr id="4" name="Inhaltsplatzhalter 3"/>
          <p:cNvSpPr>
            <a:spLocks noGrp="1"/>
          </p:cNvSpPr>
          <p:nvPr>
            <p:ph sz="half" idx="2"/>
          </p:nvPr>
        </p:nvSpPr>
        <p:spPr>
          <a:xfrm>
            <a:off x="6197600" y="1600201"/>
            <a:ext cx="5384800" cy="4525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dirty="0"/>
          </a:p>
        </p:txBody>
      </p:sp>
      <p:sp>
        <p:nvSpPr>
          <p:cNvPr id="5" name="Datumsplatzhalter 4"/>
          <p:cNvSpPr>
            <a:spLocks noGrp="1"/>
          </p:cNvSpPr>
          <p:nvPr>
            <p:ph type="dt" sz="half" idx="10"/>
          </p:nvPr>
        </p:nvSpPr>
        <p:spPr/>
        <p:txBody>
          <a:bodyPr/>
          <a:lstStyle/>
          <a:p>
            <a:endParaRPr lang="de-CH"/>
          </a:p>
        </p:txBody>
      </p:sp>
      <p:sp>
        <p:nvSpPr>
          <p:cNvPr id="6" name="Fußzeilenplatzhalter 5"/>
          <p:cNvSpPr>
            <a:spLocks noGrp="1"/>
          </p:cNvSpPr>
          <p:nvPr>
            <p:ph type="ftr" sz="quarter" idx="11"/>
          </p:nvPr>
        </p:nvSpPr>
        <p:spPr/>
        <p:txBody>
          <a:bodyPr/>
          <a:lstStyle/>
          <a:p>
            <a:endParaRPr lang="de-CH"/>
          </a:p>
        </p:txBody>
      </p:sp>
      <p:sp>
        <p:nvSpPr>
          <p:cNvPr id="7" name="Foliennummernplatzhalter 6"/>
          <p:cNvSpPr>
            <a:spLocks noGrp="1"/>
          </p:cNvSpPr>
          <p:nvPr>
            <p:ph type="sldNum" sz="quarter" idx="12"/>
          </p:nvPr>
        </p:nvSpPr>
        <p:spPr/>
        <p:txBody>
          <a:bodyPr/>
          <a:lstStyle/>
          <a:p>
            <a:fld id="{87674F0A-37BA-4CE3-B1FD-DE57A7E2F2C6}" type="slidenum">
              <a:rPr lang="de-CH" smtClean="0"/>
              <a:pPr/>
              <a:t>‹Nr.›</a:t>
            </a:fld>
            <a:endParaRPr lang="de-CH"/>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endParaRPr lang="de-CH"/>
          </a:p>
        </p:txBody>
      </p:sp>
      <p:sp>
        <p:nvSpPr>
          <p:cNvPr id="3" name="Fußzeilenplatzhalter 2"/>
          <p:cNvSpPr>
            <a:spLocks noGrp="1"/>
          </p:cNvSpPr>
          <p:nvPr>
            <p:ph type="ftr" sz="quarter" idx="11"/>
          </p:nvPr>
        </p:nvSpPr>
        <p:spPr/>
        <p:txBody>
          <a:bodyPr/>
          <a:lstStyle/>
          <a:p>
            <a:endParaRPr lang="de-CH"/>
          </a:p>
        </p:txBody>
      </p:sp>
      <p:sp>
        <p:nvSpPr>
          <p:cNvPr id="4" name="Foliennummernplatzhalter 3"/>
          <p:cNvSpPr>
            <a:spLocks noGrp="1"/>
          </p:cNvSpPr>
          <p:nvPr>
            <p:ph type="sldNum" sz="quarter" idx="12"/>
          </p:nvPr>
        </p:nvSpPr>
        <p:spPr/>
        <p:txBody>
          <a:bodyPr/>
          <a:lstStyle/>
          <a:p>
            <a:fld id="{87674F0A-37BA-4CE3-B1FD-DE57A7E2F2C6}" type="slidenum">
              <a:rPr lang="de-CH" smtClean="0"/>
              <a:pPr/>
              <a:t>‹Nr.›</a:t>
            </a:fld>
            <a:endParaRPr lang="de-CH"/>
          </a:p>
        </p:txBody>
      </p:sp>
    </p:spTree>
    <p:extLst>
      <p:ext uri="{BB962C8B-B14F-4D97-AF65-F5344CB8AC3E}">
        <p14:creationId xmlns:p14="http://schemas.microsoft.com/office/powerpoint/2010/main" val="63539827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09601" y="273050"/>
            <a:ext cx="4011084" cy="1162050"/>
          </a:xfrm>
        </p:spPr>
        <p:txBody>
          <a:bodyPr anchor="b"/>
          <a:lstStyle>
            <a:lvl1pPr algn="l">
              <a:defRPr sz="2000" b="1"/>
            </a:lvl1pPr>
          </a:lstStyle>
          <a:p>
            <a:r>
              <a:rPr lang="de-DE"/>
              <a:t>Mastertitelformat bearbeiten</a:t>
            </a:r>
            <a:endParaRPr lang="de-CH"/>
          </a:p>
        </p:txBody>
      </p:sp>
      <p:sp>
        <p:nvSpPr>
          <p:cNvPr id="3" name="Inhaltsplatzhalt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Textplatzhalt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5" name="Datumsplatzhalter 4"/>
          <p:cNvSpPr>
            <a:spLocks noGrp="1"/>
          </p:cNvSpPr>
          <p:nvPr>
            <p:ph type="dt" sz="half" idx="10"/>
          </p:nvPr>
        </p:nvSpPr>
        <p:spPr/>
        <p:txBody>
          <a:bodyPr/>
          <a:lstStyle/>
          <a:p>
            <a:endParaRPr lang="de-CH"/>
          </a:p>
        </p:txBody>
      </p:sp>
      <p:sp>
        <p:nvSpPr>
          <p:cNvPr id="6" name="Fußzeilenplatzhalter 5"/>
          <p:cNvSpPr>
            <a:spLocks noGrp="1"/>
          </p:cNvSpPr>
          <p:nvPr>
            <p:ph type="ftr" sz="quarter" idx="11"/>
          </p:nvPr>
        </p:nvSpPr>
        <p:spPr/>
        <p:txBody>
          <a:bodyPr/>
          <a:lstStyle/>
          <a:p>
            <a:endParaRPr lang="de-CH"/>
          </a:p>
        </p:txBody>
      </p:sp>
      <p:sp>
        <p:nvSpPr>
          <p:cNvPr id="7" name="Foliennummernplatzhalter 6"/>
          <p:cNvSpPr>
            <a:spLocks noGrp="1"/>
          </p:cNvSpPr>
          <p:nvPr>
            <p:ph type="sldNum" sz="quarter" idx="12"/>
          </p:nvPr>
        </p:nvSpPr>
        <p:spPr/>
        <p:txBody>
          <a:bodyPr/>
          <a:lstStyle/>
          <a:p>
            <a:fld id="{87674F0A-37BA-4CE3-B1FD-DE57A7E2F2C6}" type="slidenum">
              <a:rPr lang="de-CH" smtClean="0"/>
              <a:pPr/>
              <a:t>‹Nr.›</a:t>
            </a:fld>
            <a:endParaRPr lang="de-CH"/>
          </a:p>
        </p:txBody>
      </p:sp>
    </p:spTree>
    <p:extLst>
      <p:ext uri="{BB962C8B-B14F-4D97-AF65-F5344CB8AC3E}">
        <p14:creationId xmlns:p14="http://schemas.microsoft.com/office/powerpoint/2010/main" val="271203811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0"/>
            <a:ext cx="7315200" cy="566738"/>
          </a:xfrm>
        </p:spPr>
        <p:txBody>
          <a:bodyPr anchor="b"/>
          <a:lstStyle>
            <a:lvl1pPr algn="l">
              <a:defRPr sz="2000" b="1"/>
            </a:lvl1pPr>
          </a:lstStyle>
          <a:p>
            <a:r>
              <a:rPr lang="de-DE"/>
              <a:t>Mastertitelformat bearbeiten</a:t>
            </a:r>
            <a:endParaRPr lang="de-CH"/>
          </a:p>
        </p:txBody>
      </p:sp>
      <p:sp>
        <p:nvSpPr>
          <p:cNvPr id="3" name="Bildplatzhalt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de-CH"/>
          </a:p>
        </p:txBody>
      </p:sp>
      <p:sp>
        <p:nvSpPr>
          <p:cNvPr id="4" name="Textplatzhalt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5" name="Datumsplatzhalter 4"/>
          <p:cNvSpPr>
            <a:spLocks noGrp="1"/>
          </p:cNvSpPr>
          <p:nvPr>
            <p:ph type="dt" sz="half" idx="10"/>
          </p:nvPr>
        </p:nvSpPr>
        <p:spPr/>
        <p:txBody>
          <a:bodyPr/>
          <a:lstStyle/>
          <a:p>
            <a:endParaRPr lang="de-CH"/>
          </a:p>
        </p:txBody>
      </p:sp>
      <p:sp>
        <p:nvSpPr>
          <p:cNvPr id="6" name="Fußzeilenplatzhalter 5"/>
          <p:cNvSpPr>
            <a:spLocks noGrp="1"/>
          </p:cNvSpPr>
          <p:nvPr>
            <p:ph type="ftr" sz="quarter" idx="11"/>
          </p:nvPr>
        </p:nvSpPr>
        <p:spPr/>
        <p:txBody>
          <a:bodyPr/>
          <a:lstStyle/>
          <a:p>
            <a:endParaRPr lang="de-CH"/>
          </a:p>
        </p:txBody>
      </p:sp>
      <p:sp>
        <p:nvSpPr>
          <p:cNvPr id="7" name="Foliennummernplatzhalter 6"/>
          <p:cNvSpPr>
            <a:spLocks noGrp="1"/>
          </p:cNvSpPr>
          <p:nvPr>
            <p:ph type="sldNum" sz="quarter" idx="12"/>
          </p:nvPr>
        </p:nvSpPr>
        <p:spPr/>
        <p:txBody>
          <a:bodyPr/>
          <a:lstStyle/>
          <a:p>
            <a:fld id="{87674F0A-37BA-4CE3-B1FD-DE57A7E2F2C6}" type="slidenum">
              <a:rPr lang="de-CH" smtClean="0"/>
              <a:pPr/>
              <a:t>‹Nr.›</a:t>
            </a:fld>
            <a:endParaRPr lang="de-CH"/>
          </a:p>
        </p:txBody>
      </p:sp>
    </p:spTree>
    <p:extLst>
      <p:ext uri="{BB962C8B-B14F-4D97-AF65-F5344CB8AC3E}">
        <p14:creationId xmlns:p14="http://schemas.microsoft.com/office/powerpoint/2010/main" val="140580964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endParaRPr lang="de-CH"/>
          </a:p>
        </p:txBody>
      </p:sp>
      <p:sp>
        <p:nvSpPr>
          <p:cNvPr id="3" name="Vertikaler Textplatzhalter 2"/>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10"/>
          </p:nvPr>
        </p:nvSpPr>
        <p:spPr/>
        <p:txBody>
          <a:bodyPr/>
          <a:lstStyle/>
          <a:p>
            <a:endParaRPr lang="de-CH"/>
          </a:p>
        </p:txBody>
      </p:sp>
      <p:sp>
        <p:nvSpPr>
          <p:cNvPr id="5" name="Fußzeilenplatzhalter 4"/>
          <p:cNvSpPr>
            <a:spLocks noGrp="1"/>
          </p:cNvSpPr>
          <p:nvPr>
            <p:ph type="ftr" sz="quarter" idx="11"/>
          </p:nvPr>
        </p:nvSpPr>
        <p:spPr/>
        <p:txBody>
          <a:bodyPr/>
          <a:lstStyle/>
          <a:p>
            <a:endParaRPr lang="de-CH"/>
          </a:p>
        </p:txBody>
      </p:sp>
      <p:sp>
        <p:nvSpPr>
          <p:cNvPr id="6" name="Foliennummernplatzhalter 5"/>
          <p:cNvSpPr>
            <a:spLocks noGrp="1"/>
          </p:cNvSpPr>
          <p:nvPr>
            <p:ph type="sldNum" sz="quarter" idx="12"/>
          </p:nvPr>
        </p:nvSpPr>
        <p:spPr/>
        <p:txBody>
          <a:bodyPr/>
          <a:lstStyle/>
          <a:p>
            <a:fld id="{87674F0A-37BA-4CE3-B1FD-DE57A7E2F2C6}" type="slidenum">
              <a:rPr lang="de-CH" smtClean="0"/>
              <a:pPr/>
              <a:t>‹Nr.›</a:t>
            </a:fld>
            <a:endParaRPr lang="de-CH"/>
          </a:p>
        </p:txBody>
      </p:sp>
    </p:spTree>
    <p:extLst>
      <p:ext uri="{BB962C8B-B14F-4D97-AF65-F5344CB8AC3E}">
        <p14:creationId xmlns:p14="http://schemas.microsoft.com/office/powerpoint/2010/main" val="124335877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839200" y="274639"/>
            <a:ext cx="2743200" cy="5851525"/>
          </a:xfrm>
        </p:spPr>
        <p:txBody>
          <a:bodyPr vert="eaVert"/>
          <a:lstStyle/>
          <a:p>
            <a:r>
              <a:rPr lang="de-DE"/>
              <a:t>Mastertitelformat bearbeiten</a:t>
            </a:r>
            <a:endParaRPr lang="de-CH"/>
          </a:p>
        </p:txBody>
      </p:sp>
      <p:sp>
        <p:nvSpPr>
          <p:cNvPr id="3" name="Vertikaler Textplatzhalter 2"/>
          <p:cNvSpPr>
            <a:spLocks noGrp="1"/>
          </p:cNvSpPr>
          <p:nvPr>
            <p:ph type="body" orient="vert" idx="1"/>
          </p:nvPr>
        </p:nvSpPr>
        <p:spPr>
          <a:xfrm>
            <a:off x="609600" y="274639"/>
            <a:ext cx="8026400" cy="5851525"/>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10"/>
          </p:nvPr>
        </p:nvSpPr>
        <p:spPr/>
        <p:txBody>
          <a:bodyPr/>
          <a:lstStyle/>
          <a:p>
            <a:endParaRPr lang="de-CH"/>
          </a:p>
        </p:txBody>
      </p:sp>
      <p:sp>
        <p:nvSpPr>
          <p:cNvPr id="5" name="Fußzeilenplatzhalter 4"/>
          <p:cNvSpPr>
            <a:spLocks noGrp="1"/>
          </p:cNvSpPr>
          <p:nvPr>
            <p:ph type="ftr" sz="quarter" idx="11"/>
          </p:nvPr>
        </p:nvSpPr>
        <p:spPr/>
        <p:txBody>
          <a:bodyPr/>
          <a:lstStyle/>
          <a:p>
            <a:endParaRPr lang="de-CH"/>
          </a:p>
        </p:txBody>
      </p:sp>
      <p:sp>
        <p:nvSpPr>
          <p:cNvPr id="6" name="Foliennummernplatzhalter 5"/>
          <p:cNvSpPr>
            <a:spLocks noGrp="1"/>
          </p:cNvSpPr>
          <p:nvPr>
            <p:ph type="sldNum" sz="quarter" idx="12"/>
          </p:nvPr>
        </p:nvSpPr>
        <p:spPr/>
        <p:txBody>
          <a:bodyPr/>
          <a:lstStyle/>
          <a:p>
            <a:fld id="{87674F0A-37BA-4CE3-B1FD-DE57A7E2F2C6}" type="slidenum">
              <a:rPr lang="de-CH" smtClean="0"/>
              <a:pPr/>
              <a:t>‹Nr.›</a:t>
            </a:fld>
            <a:endParaRPr lang="de-CH"/>
          </a:p>
        </p:txBody>
      </p:sp>
    </p:spTree>
    <p:extLst>
      <p:ext uri="{BB962C8B-B14F-4D97-AF65-F5344CB8AC3E}">
        <p14:creationId xmlns:p14="http://schemas.microsoft.com/office/powerpoint/2010/main" val="34287810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lvl1pPr>
              <a:defRPr sz="3200"/>
            </a:lvl1pPr>
          </a:lstStyle>
          <a:p>
            <a:r>
              <a:rPr lang="de-DE"/>
              <a:t>Mastertitelformat bearbeiten</a:t>
            </a:r>
            <a:endParaRPr lang="de-CH" dirty="0"/>
          </a:p>
        </p:txBody>
      </p:sp>
      <p:sp>
        <p:nvSpPr>
          <p:cNvPr id="3" name="Textplatzhalt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dirty="0"/>
          </a:p>
        </p:txBody>
      </p:sp>
      <p:sp>
        <p:nvSpPr>
          <p:cNvPr id="5" name="Textplatzhalt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dirty="0"/>
          </a:p>
        </p:txBody>
      </p:sp>
      <p:sp>
        <p:nvSpPr>
          <p:cNvPr id="7" name="Datumsplatzhalter 6"/>
          <p:cNvSpPr>
            <a:spLocks noGrp="1"/>
          </p:cNvSpPr>
          <p:nvPr>
            <p:ph type="dt" sz="half" idx="10"/>
          </p:nvPr>
        </p:nvSpPr>
        <p:spPr/>
        <p:txBody>
          <a:bodyPr/>
          <a:lstStyle/>
          <a:p>
            <a:endParaRPr lang="de-CH"/>
          </a:p>
        </p:txBody>
      </p:sp>
      <p:sp>
        <p:nvSpPr>
          <p:cNvPr id="8" name="Fußzeilenplatzhalter 7"/>
          <p:cNvSpPr>
            <a:spLocks noGrp="1"/>
          </p:cNvSpPr>
          <p:nvPr>
            <p:ph type="ftr" sz="quarter" idx="11"/>
          </p:nvPr>
        </p:nvSpPr>
        <p:spPr/>
        <p:txBody>
          <a:bodyPr/>
          <a:lstStyle/>
          <a:p>
            <a:endParaRPr lang="de-CH"/>
          </a:p>
        </p:txBody>
      </p:sp>
      <p:sp>
        <p:nvSpPr>
          <p:cNvPr id="9" name="Foliennummernplatzhalter 8"/>
          <p:cNvSpPr>
            <a:spLocks noGrp="1"/>
          </p:cNvSpPr>
          <p:nvPr>
            <p:ph type="sldNum" sz="quarter" idx="12"/>
          </p:nvPr>
        </p:nvSpPr>
        <p:spPr/>
        <p:txBody>
          <a:bodyPr/>
          <a:lstStyle/>
          <a:p>
            <a:fld id="{87674F0A-37BA-4CE3-B1FD-DE57A7E2F2C6}" type="slidenum">
              <a:rPr lang="de-CH" smtClean="0"/>
              <a:pPr/>
              <a:t>‹Nr.›</a:t>
            </a:fld>
            <a:endParaRPr lang="de-CH"/>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lvl1pPr>
              <a:defRPr sz="3200"/>
            </a:lvl1pPr>
          </a:lstStyle>
          <a:p>
            <a:r>
              <a:rPr lang="de-DE"/>
              <a:t>Mastertitelformat bearbeiten</a:t>
            </a:r>
            <a:endParaRPr lang="de-CH" dirty="0"/>
          </a:p>
        </p:txBody>
      </p:sp>
      <p:sp>
        <p:nvSpPr>
          <p:cNvPr id="3" name="Datumsplatzhalter 2"/>
          <p:cNvSpPr>
            <a:spLocks noGrp="1"/>
          </p:cNvSpPr>
          <p:nvPr>
            <p:ph type="dt" sz="half" idx="10"/>
          </p:nvPr>
        </p:nvSpPr>
        <p:spPr/>
        <p:txBody>
          <a:bodyPr/>
          <a:lstStyle/>
          <a:p>
            <a:endParaRPr lang="de-CH"/>
          </a:p>
        </p:txBody>
      </p:sp>
      <p:sp>
        <p:nvSpPr>
          <p:cNvPr id="4" name="Fußzeilenplatzhalter 3"/>
          <p:cNvSpPr>
            <a:spLocks noGrp="1"/>
          </p:cNvSpPr>
          <p:nvPr>
            <p:ph type="ftr" sz="quarter" idx="11"/>
          </p:nvPr>
        </p:nvSpPr>
        <p:spPr/>
        <p:txBody>
          <a:bodyPr/>
          <a:lstStyle/>
          <a:p>
            <a:endParaRPr lang="de-CH"/>
          </a:p>
        </p:txBody>
      </p:sp>
      <p:sp>
        <p:nvSpPr>
          <p:cNvPr id="5" name="Foliennummernplatzhalter 4"/>
          <p:cNvSpPr>
            <a:spLocks noGrp="1"/>
          </p:cNvSpPr>
          <p:nvPr>
            <p:ph type="sldNum" sz="quarter" idx="12"/>
          </p:nvPr>
        </p:nvSpPr>
        <p:spPr/>
        <p:txBody>
          <a:bodyPr/>
          <a:lstStyle/>
          <a:p>
            <a:fld id="{87674F0A-37BA-4CE3-B1FD-DE57A7E2F2C6}" type="slidenum">
              <a:rPr lang="de-CH" smtClean="0"/>
              <a:pPr/>
              <a:t>‹Nr.›</a:t>
            </a:fld>
            <a:endParaRPr lang="de-CH"/>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endParaRPr lang="de-CH"/>
          </a:p>
        </p:txBody>
      </p:sp>
      <p:sp>
        <p:nvSpPr>
          <p:cNvPr id="3" name="Fußzeilenplatzhalter 2"/>
          <p:cNvSpPr>
            <a:spLocks noGrp="1"/>
          </p:cNvSpPr>
          <p:nvPr>
            <p:ph type="ftr" sz="quarter" idx="11"/>
          </p:nvPr>
        </p:nvSpPr>
        <p:spPr/>
        <p:txBody>
          <a:bodyPr/>
          <a:lstStyle/>
          <a:p>
            <a:endParaRPr lang="de-CH"/>
          </a:p>
        </p:txBody>
      </p:sp>
      <p:sp>
        <p:nvSpPr>
          <p:cNvPr id="4" name="Foliennummernplatzhalter 3"/>
          <p:cNvSpPr>
            <a:spLocks noGrp="1"/>
          </p:cNvSpPr>
          <p:nvPr>
            <p:ph type="sldNum" sz="quarter" idx="12"/>
          </p:nvPr>
        </p:nvSpPr>
        <p:spPr/>
        <p:txBody>
          <a:bodyPr/>
          <a:lstStyle/>
          <a:p>
            <a:fld id="{87674F0A-37BA-4CE3-B1FD-DE57A7E2F2C6}" type="slidenum">
              <a:rPr lang="de-CH" smtClean="0"/>
              <a:pPr/>
              <a:t>‹Nr.›</a:t>
            </a:fld>
            <a:endParaRPr lang="de-CH"/>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09601" y="273050"/>
            <a:ext cx="4011084" cy="1162050"/>
          </a:xfrm>
        </p:spPr>
        <p:txBody>
          <a:bodyPr anchor="b"/>
          <a:lstStyle>
            <a:lvl1pPr algn="l">
              <a:defRPr sz="2000" b="1"/>
            </a:lvl1pPr>
          </a:lstStyle>
          <a:p>
            <a:r>
              <a:rPr lang="de-DE"/>
              <a:t>Mastertitelformat bearbeiten</a:t>
            </a:r>
            <a:endParaRPr lang="de-CH"/>
          </a:p>
        </p:txBody>
      </p:sp>
      <p:sp>
        <p:nvSpPr>
          <p:cNvPr id="3" name="Inhaltsplatzhalt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Textplatzhalt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5" name="Datumsplatzhalter 4"/>
          <p:cNvSpPr>
            <a:spLocks noGrp="1"/>
          </p:cNvSpPr>
          <p:nvPr>
            <p:ph type="dt" sz="half" idx="10"/>
          </p:nvPr>
        </p:nvSpPr>
        <p:spPr/>
        <p:txBody>
          <a:bodyPr/>
          <a:lstStyle/>
          <a:p>
            <a:endParaRPr lang="de-CH"/>
          </a:p>
        </p:txBody>
      </p:sp>
      <p:sp>
        <p:nvSpPr>
          <p:cNvPr id="6" name="Fußzeilenplatzhalter 5"/>
          <p:cNvSpPr>
            <a:spLocks noGrp="1"/>
          </p:cNvSpPr>
          <p:nvPr>
            <p:ph type="ftr" sz="quarter" idx="11"/>
          </p:nvPr>
        </p:nvSpPr>
        <p:spPr/>
        <p:txBody>
          <a:bodyPr/>
          <a:lstStyle/>
          <a:p>
            <a:endParaRPr lang="de-CH"/>
          </a:p>
        </p:txBody>
      </p:sp>
      <p:sp>
        <p:nvSpPr>
          <p:cNvPr id="7" name="Foliennummernplatzhalter 6"/>
          <p:cNvSpPr>
            <a:spLocks noGrp="1"/>
          </p:cNvSpPr>
          <p:nvPr>
            <p:ph type="sldNum" sz="quarter" idx="12"/>
          </p:nvPr>
        </p:nvSpPr>
        <p:spPr/>
        <p:txBody>
          <a:bodyPr/>
          <a:lstStyle/>
          <a:p>
            <a:fld id="{87674F0A-37BA-4CE3-B1FD-DE57A7E2F2C6}" type="slidenum">
              <a:rPr lang="de-CH" smtClean="0"/>
              <a:pPr/>
              <a:t>‹Nr.›</a:t>
            </a:fld>
            <a:endParaRPr lang="de-CH"/>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0"/>
            <a:ext cx="7315200" cy="566738"/>
          </a:xfrm>
        </p:spPr>
        <p:txBody>
          <a:bodyPr anchor="b"/>
          <a:lstStyle>
            <a:lvl1pPr algn="l">
              <a:defRPr sz="2000" b="1"/>
            </a:lvl1pPr>
          </a:lstStyle>
          <a:p>
            <a:r>
              <a:rPr lang="de-DE"/>
              <a:t>Mastertitelformat bearbeiten</a:t>
            </a:r>
            <a:endParaRPr lang="de-CH"/>
          </a:p>
        </p:txBody>
      </p:sp>
      <p:sp>
        <p:nvSpPr>
          <p:cNvPr id="3" name="Bildplatzhalt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de-CH"/>
          </a:p>
        </p:txBody>
      </p:sp>
      <p:sp>
        <p:nvSpPr>
          <p:cNvPr id="4" name="Textplatzhalt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5" name="Datumsplatzhalter 4"/>
          <p:cNvSpPr>
            <a:spLocks noGrp="1"/>
          </p:cNvSpPr>
          <p:nvPr>
            <p:ph type="dt" sz="half" idx="10"/>
          </p:nvPr>
        </p:nvSpPr>
        <p:spPr/>
        <p:txBody>
          <a:bodyPr/>
          <a:lstStyle/>
          <a:p>
            <a:endParaRPr lang="de-CH"/>
          </a:p>
        </p:txBody>
      </p:sp>
      <p:sp>
        <p:nvSpPr>
          <p:cNvPr id="6" name="Fußzeilenplatzhalter 5"/>
          <p:cNvSpPr>
            <a:spLocks noGrp="1"/>
          </p:cNvSpPr>
          <p:nvPr>
            <p:ph type="ftr" sz="quarter" idx="11"/>
          </p:nvPr>
        </p:nvSpPr>
        <p:spPr/>
        <p:txBody>
          <a:bodyPr/>
          <a:lstStyle/>
          <a:p>
            <a:endParaRPr lang="de-CH"/>
          </a:p>
        </p:txBody>
      </p:sp>
      <p:sp>
        <p:nvSpPr>
          <p:cNvPr id="7" name="Foliennummernplatzhalter 6"/>
          <p:cNvSpPr>
            <a:spLocks noGrp="1"/>
          </p:cNvSpPr>
          <p:nvPr>
            <p:ph type="sldNum" sz="quarter" idx="12"/>
          </p:nvPr>
        </p:nvSpPr>
        <p:spPr/>
        <p:txBody>
          <a:bodyPr/>
          <a:lstStyle/>
          <a:p>
            <a:fld id="{87674F0A-37BA-4CE3-B1FD-DE57A7E2F2C6}" type="slidenum">
              <a:rPr lang="de-CH" smtClean="0"/>
              <a:pPr/>
              <a:t>‹Nr.›</a:t>
            </a:fld>
            <a:endParaRPr lang="de-CH"/>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de-DE" dirty="0"/>
              <a:t>Titelmasterformat durch Klicken bearbeiten</a:t>
            </a:r>
            <a:endParaRPr lang="de-CH" dirty="0"/>
          </a:p>
        </p:txBody>
      </p:sp>
      <p:sp>
        <p:nvSpPr>
          <p:cNvPr id="3" name="Textplatzhalt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4" name="Datumsplatzhalt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latin typeface="Calibri" panose="020F0502020204030204" pitchFamily="34" charset="0"/>
              </a:defRPr>
            </a:lvl1pPr>
          </a:lstStyle>
          <a:p>
            <a:endParaRPr lang="de-CH" dirty="0"/>
          </a:p>
        </p:txBody>
      </p:sp>
      <p:sp>
        <p:nvSpPr>
          <p:cNvPr id="5" name="Fußzeilenplatzhalt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latin typeface="Calibri" panose="020F0502020204030204" pitchFamily="34" charset="0"/>
              </a:defRPr>
            </a:lvl1pPr>
          </a:lstStyle>
          <a:p>
            <a:endParaRPr lang="de-CH" dirty="0"/>
          </a:p>
        </p:txBody>
      </p:sp>
      <p:sp>
        <p:nvSpPr>
          <p:cNvPr id="6" name="Foliennummernplatzhalt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latin typeface="Calibri" panose="020F0502020204030204" pitchFamily="34" charset="0"/>
              </a:defRPr>
            </a:lvl1pPr>
          </a:lstStyle>
          <a:p>
            <a:fld id="{87674F0A-37BA-4CE3-B1FD-DE57A7E2F2C6}" type="slidenum">
              <a:rPr lang="de-CH" smtClean="0"/>
              <a:pPr/>
              <a:t>‹Nr.›</a:t>
            </a:fld>
            <a:endParaRPr lang="de-CH"/>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ctr" defTabSz="914400" rtl="0" eaLnBrk="1" latinLnBrk="0" hangingPunct="1">
        <a:spcBef>
          <a:spcPct val="0"/>
        </a:spcBef>
        <a:buNone/>
        <a:defRPr sz="4400" b="1" kern="1200">
          <a:solidFill>
            <a:schemeClr val="tx1"/>
          </a:solidFill>
          <a:latin typeface="Calibri" panose="020F0502020204030204"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Calibri" panose="020F0502020204030204"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Calibri" panose="020F0502020204030204"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Calibri" panose="020F0502020204030204"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Calibri" panose="020F0502020204030204"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de-DE"/>
              <a:t>Titelmasterformat durch Klicken bearbeiten</a:t>
            </a:r>
            <a:endParaRPr lang="de-CH"/>
          </a:p>
        </p:txBody>
      </p:sp>
      <p:sp>
        <p:nvSpPr>
          <p:cNvPr id="3" name="Textplatzhalt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de-CH"/>
          </a:p>
        </p:txBody>
      </p:sp>
      <p:sp>
        <p:nvSpPr>
          <p:cNvPr id="5" name="Fußzeilenplatzhalt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CH"/>
          </a:p>
        </p:txBody>
      </p:sp>
      <p:sp>
        <p:nvSpPr>
          <p:cNvPr id="6" name="Foliennummernplatzhalt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883DD5-C3DA-4CA9-B8E4-0EE8BDD3D8BD}" type="slidenum">
              <a:rPr lang="de-CH" smtClean="0"/>
              <a:pPr/>
              <a:t>‹Nr.›</a:t>
            </a:fld>
            <a:endParaRPr lang="de-CH"/>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de-DE"/>
              <a:t>Titelmasterformat durch Klicken bearbeiten</a:t>
            </a:r>
            <a:endParaRPr lang="de-CH"/>
          </a:p>
        </p:txBody>
      </p:sp>
      <p:sp>
        <p:nvSpPr>
          <p:cNvPr id="3" name="Textplatzhalt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de-CH"/>
          </a:p>
        </p:txBody>
      </p:sp>
      <p:sp>
        <p:nvSpPr>
          <p:cNvPr id="5" name="Fußzeilenplatzhalt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CH"/>
          </a:p>
        </p:txBody>
      </p:sp>
      <p:sp>
        <p:nvSpPr>
          <p:cNvPr id="6" name="Foliennummernplatzhalt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7EB997-77BE-4D3A-A955-1FC2A3076634}" type="slidenum">
              <a:rPr lang="de-CH" smtClean="0"/>
              <a:pPr/>
              <a:t>‹Nr.›</a:t>
            </a:fld>
            <a:endParaRPr lang="de-CH"/>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de-DE" dirty="0"/>
              <a:t>Titelmasterformat durch Klicken bearbeiten</a:t>
            </a:r>
            <a:endParaRPr lang="de-CH" dirty="0"/>
          </a:p>
        </p:txBody>
      </p:sp>
      <p:sp>
        <p:nvSpPr>
          <p:cNvPr id="3" name="Textplatzhalt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4" name="Datumsplatzhalt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latin typeface="Calibri" panose="020F0502020204030204" pitchFamily="34" charset="0"/>
              </a:defRPr>
            </a:lvl1pPr>
          </a:lstStyle>
          <a:p>
            <a:endParaRPr lang="de-CH" dirty="0"/>
          </a:p>
        </p:txBody>
      </p:sp>
      <p:sp>
        <p:nvSpPr>
          <p:cNvPr id="5" name="Fußzeilenplatzhalt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latin typeface="Calibri" panose="020F0502020204030204" pitchFamily="34" charset="0"/>
              </a:defRPr>
            </a:lvl1pPr>
          </a:lstStyle>
          <a:p>
            <a:endParaRPr lang="de-CH" dirty="0"/>
          </a:p>
        </p:txBody>
      </p:sp>
      <p:sp>
        <p:nvSpPr>
          <p:cNvPr id="6" name="Foliennummernplatzhalt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latin typeface="Calibri" panose="020F0502020204030204" pitchFamily="34" charset="0"/>
              </a:defRPr>
            </a:lvl1pPr>
          </a:lstStyle>
          <a:p>
            <a:fld id="{87674F0A-37BA-4CE3-B1FD-DE57A7E2F2C6}" type="slidenum">
              <a:rPr lang="de-CH" smtClean="0"/>
              <a:pPr/>
              <a:t>‹Nr.›</a:t>
            </a:fld>
            <a:endParaRPr lang="de-CH"/>
          </a:p>
        </p:txBody>
      </p:sp>
    </p:spTree>
    <p:extLst>
      <p:ext uri="{BB962C8B-B14F-4D97-AF65-F5344CB8AC3E}">
        <p14:creationId xmlns:p14="http://schemas.microsoft.com/office/powerpoint/2010/main" val="25155285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ctr" defTabSz="914400" rtl="0" eaLnBrk="1" latinLnBrk="0" hangingPunct="1">
        <a:spcBef>
          <a:spcPct val="0"/>
        </a:spcBef>
        <a:buNone/>
        <a:defRPr sz="4400" b="1" kern="1200">
          <a:solidFill>
            <a:schemeClr val="tx1"/>
          </a:solidFill>
          <a:latin typeface="Calibri" panose="020F0502020204030204"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Calibri" panose="020F0502020204030204"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Calibri" panose="020F0502020204030204"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Calibri" panose="020F0502020204030204"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Calibri" panose="020F0502020204030204"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gemeinden-ag.ch/public/upload/assets/20164/%C3%BCK2%20Tag%203%20Dokumente_Gruppenpuzzle.pdf?fp=1716971020150"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www.gemeinden-ag.ch/public/upload/assets/20025/%C3%BCK2%20Tag%203%20Arbeitsblatt_Gruppenpuzzle.pdf?fp=1712569251008"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gemeinden-ag.ch/public/upload/assets/20027/%C3%BCK2%20Tag%203%20Dokumente_Gruppenpuzzle_Stimmrechtsausweis.pdf?fp=1712569251562" TargetMode="External"/><Relationship Id="rId7" Type="http://schemas.openxmlformats.org/officeDocument/2006/relationships/image" Target="../media/image8.png"/><Relationship Id="rId2" Type="http://schemas.openxmlformats.org/officeDocument/2006/relationships/hyperlink" Target="https://www.gemeinden-ag.ch/public/upload/assets/20028/%C3%BCK2%20Tag%203%20Dokumente_Gruppenpuzzle_Stimmzettelcouvert.pdf?fp=1712569251791" TargetMode="Externa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hyperlink" Target="https://www.gemeinden-ag.ch/public/upload/assets/20026/%C3%BCK2%20Tag%203%20Dokumente_Gruppenpuzzle_StimmcouvertFenstercouvert.pdf?fp=1712569251337"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www.gemeinden-ag.ch/public/upload/assets/20020/%C3%BCK%202%20Tag%203%20Beiblatt_Lernaufgabe.pdf?fp=1712569250221" TargetMode="External"/><Relationship Id="rId2" Type="http://schemas.openxmlformats.org/officeDocument/2006/relationships/hyperlink" Target="https://www.gemeinden-ag.ch/public/upload/assets/20022/%C3%BCK%202%20Tag%203%20Dokumente_Lernaufgabe.pdf?fp=1712569250541"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hyperlink" Target="https://www.gemeinden-ag.ch/public/upload/assets/20023/%C3%BCK%202%20Tag%203%20Praxisfall.pdf?fp=1712569250692"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s://www.gemeinden-ag.ch/public/upload/assets/20029/%C3%BCK2%20Tag%203%20Interessensfelder.pdf?fp=1712569251946"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hyperlink" Target="https://www.gemeinden-ag.ch/public/upload/assets/20031/%C3%BCK2%20Tag%203%20Visitenkarte.pdf?fp=1712569252241"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ctrTitle"/>
          </p:nvPr>
        </p:nvSpPr>
        <p:spPr/>
        <p:txBody>
          <a:bodyPr>
            <a:normAutofit fontScale="90000"/>
          </a:bodyPr>
          <a:lstStyle/>
          <a:p>
            <a:r>
              <a:rPr lang="de-CH" dirty="0"/>
              <a:t>Wahlen und Abstimmungen organisieren</a:t>
            </a:r>
            <a:r>
              <a:rPr lang="de-CH" dirty="0">
                <a:highlight>
                  <a:srgbClr val="C0C0C0"/>
                </a:highlight>
              </a:rPr>
              <a:t/>
            </a:r>
            <a:br>
              <a:rPr lang="de-CH" dirty="0">
                <a:highlight>
                  <a:srgbClr val="C0C0C0"/>
                </a:highlight>
              </a:rPr>
            </a:br>
            <a:r>
              <a:rPr lang="de-CH" dirty="0"/>
              <a:t>Einstieg</a:t>
            </a:r>
          </a:p>
        </p:txBody>
      </p:sp>
      <p:sp>
        <p:nvSpPr>
          <p:cNvPr id="6" name="Untertitel 5"/>
          <p:cNvSpPr>
            <a:spLocks noGrp="1"/>
          </p:cNvSpPr>
          <p:nvPr>
            <p:ph type="subTitle" idx="1"/>
          </p:nvPr>
        </p:nvSpPr>
        <p:spPr/>
        <p:txBody>
          <a:bodyPr>
            <a:normAutofit/>
          </a:bodyPr>
          <a:lstStyle/>
          <a:p>
            <a:r>
              <a:rPr lang="de-CH" dirty="0"/>
              <a:t>Präsenztag 7</a:t>
            </a:r>
            <a:br>
              <a:rPr lang="de-CH" dirty="0"/>
            </a:br>
            <a:r>
              <a:rPr lang="de-CH" dirty="0"/>
              <a:t>Überbetriebliche Kurse Block 2</a:t>
            </a:r>
          </a:p>
          <a:p>
            <a:r>
              <a:rPr lang="de-CH" sz="1200" dirty="0"/>
              <a:t>Kauffrau/Kaufmann EFZ BOG</a:t>
            </a:r>
          </a:p>
          <a:p>
            <a:r>
              <a:rPr lang="de-CH" sz="1200" dirty="0"/>
              <a:t>Branche «Öffentliche Verwaltung/Administration </a:t>
            </a:r>
            <a:r>
              <a:rPr lang="de-CH" sz="1200" dirty="0" err="1"/>
              <a:t>publique</a:t>
            </a:r>
            <a:r>
              <a:rPr lang="de-CH" sz="1200" dirty="0"/>
              <a:t>/</a:t>
            </a:r>
            <a:r>
              <a:rPr lang="de-CH" sz="1200" dirty="0" err="1"/>
              <a:t>Amministrazione</a:t>
            </a:r>
            <a:r>
              <a:rPr lang="de-CH" sz="1200" dirty="0"/>
              <a:t> </a:t>
            </a:r>
            <a:r>
              <a:rPr lang="de-CH" sz="1200" dirty="0" err="1"/>
              <a:t>pubblica</a:t>
            </a:r>
            <a:r>
              <a:rPr lang="de-CH" sz="1200" dirty="0"/>
              <a:t>»</a:t>
            </a:r>
          </a:p>
          <a:p>
            <a:r>
              <a:rPr lang="de-CH" sz="1200" dirty="0"/>
              <a:t>Arbeitssituation 11: «Wahlen und Abstimmungen organisieren» </a:t>
            </a:r>
          </a:p>
          <a:p>
            <a:endParaRPr lang="de-CH" dirty="0">
              <a:highlight>
                <a:srgbClr val="C0C0C0"/>
              </a:highlight>
            </a:endParaRPr>
          </a:p>
          <a:p>
            <a:endParaRPr lang="de-CH" dirty="0">
              <a:highlight>
                <a:srgbClr val="C0C0C0"/>
              </a:highligh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00309" y="943044"/>
            <a:ext cx="10972800" cy="652934"/>
          </a:xfrm>
        </p:spPr>
        <p:txBody>
          <a:bodyPr/>
          <a:lstStyle/>
          <a:p>
            <a:r>
              <a:rPr lang="de-DE" sz="2800" dirty="0" smtClean="0"/>
              <a:t>Vertiefung zum Organisieren von Wahlen und Abstimmungen – „Gruppenpuzzle“</a:t>
            </a:r>
            <a:endParaRPr lang="de-CH" sz="2800" dirty="0"/>
          </a:p>
        </p:txBody>
      </p:sp>
      <p:sp>
        <p:nvSpPr>
          <p:cNvPr id="3" name="Inhaltsplatzhalter 2"/>
          <p:cNvSpPr>
            <a:spLocks noGrp="1"/>
          </p:cNvSpPr>
          <p:nvPr>
            <p:ph idx="1"/>
          </p:nvPr>
        </p:nvSpPr>
        <p:spPr/>
        <p:txBody>
          <a:bodyPr/>
          <a:lstStyle/>
          <a:p>
            <a:pPr marL="0" indent="0" hangingPunct="0">
              <a:buNone/>
            </a:pPr>
            <a:r>
              <a:rPr lang="de-CH" sz="1800" b="1" dirty="0"/>
              <a:t>Ausgangslage</a:t>
            </a:r>
          </a:p>
          <a:p>
            <a:pPr marL="0" indent="0" hangingPunct="0">
              <a:buNone/>
            </a:pPr>
            <a:r>
              <a:rPr lang="de-CH" sz="1800" dirty="0"/>
              <a:t>Als Vorbereitung für den heutigen </a:t>
            </a:r>
            <a:r>
              <a:rPr lang="de-CH" sz="1800" dirty="0" err="1"/>
              <a:t>üK</a:t>
            </a:r>
            <a:r>
              <a:rPr lang="de-CH" sz="1800" dirty="0"/>
              <a:t>-Tag haben Sie sich mit den einzelnen Arbeitsschritten zur Organisation von Wahlen und Abstimmungen auseinandergesetzt. Nun haben Sie Gelegenheit, dieses Wissen zu vertiefen. Und anschliessend Ihr Wissen als Expertin weiterzugeben.</a:t>
            </a:r>
          </a:p>
          <a:p>
            <a:pPr hangingPunct="0"/>
            <a:endParaRPr lang="de-CH" sz="300" dirty="0"/>
          </a:p>
          <a:p>
            <a:pPr marL="0" indent="0" hangingPunct="0">
              <a:buNone/>
            </a:pPr>
            <a:r>
              <a:rPr lang="de-CH" sz="1800" b="1" dirty="0">
                <a:solidFill>
                  <a:srgbClr val="0070C0"/>
                </a:solidFill>
              </a:rPr>
              <a:t>Aufgabenstellung</a:t>
            </a:r>
          </a:p>
          <a:p>
            <a:pPr marL="0" indent="0" hangingPunct="0">
              <a:buNone/>
            </a:pPr>
            <a:endParaRPr lang="de-CH" sz="300" dirty="0"/>
          </a:p>
          <a:p>
            <a:pPr marL="0" indent="0" hangingPunct="0">
              <a:buNone/>
            </a:pPr>
            <a:r>
              <a:rPr lang="de-CH" sz="1800" b="1" dirty="0"/>
              <a:t>Expertenrunde</a:t>
            </a:r>
            <a:endParaRPr lang="de-CH" sz="1800" dirty="0"/>
          </a:p>
          <a:p>
            <a:pPr marL="0" indent="0" hangingPunct="0">
              <a:buNone/>
            </a:pPr>
            <a:r>
              <a:rPr lang="de-CH" sz="1800" b="1" dirty="0"/>
              <a:t>Schritt 1:</a:t>
            </a:r>
            <a:r>
              <a:rPr lang="de-CH" sz="1800" dirty="0"/>
              <a:t> Bilden Sie drei ungefähr gleich grosse Gruppen. Jede Gruppe vertieft eines der folgenden Themen zur Organisation von Wahlen und Abstimmungen: </a:t>
            </a:r>
          </a:p>
          <a:p>
            <a:pPr lvl="0" hangingPunct="0"/>
            <a:r>
              <a:rPr lang="de-CH" sz="1800" dirty="0"/>
              <a:t>Perspektive der Kantone</a:t>
            </a:r>
          </a:p>
          <a:p>
            <a:pPr lvl="0" hangingPunct="0"/>
            <a:r>
              <a:rPr lang="de-CH" sz="1800" dirty="0"/>
              <a:t>Stimmgeheimnis und Vier-Augen-Prinzip</a:t>
            </a:r>
          </a:p>
          <a:p>
            <a:pPr lvl="0" hangingPunct="0"/>
            <a:r>
              <a:rPr lang="de-CH" sz="1800" dirty="0"/>
              <a:t>Wahl-/Abstimmungs- und Stimmunterlagen</a:t>
            </a:r>
          </a:p>
          <a:p>
            <a:pPr marL="0" indent="0" hangingPunct="0">
              <a:buNone/>
            </a:pPr>
            <a:r>
              <a:rPr lang="de-CH" sz="1800" b="1" dirty="0"/>
              <a:t>Schritt 2:</a:t>
            </a:r>
            <a:r>
              <a:rPr lang="de-CH" sz="1800" dirty="0"/>
              <a:t> Lesen und besprechen Sie die Dokumente, die zu Ihrem Thema vorliegen. </a:t>
            </a:r>
          </a:p>
          <a:p>
            <a:pPr marL="0" indent="0" hangingPunct="0">
              <a:buNone/>
            </a:pPr>
            <a:r>
              <a:rPr lang="de-CH" sz="1800" b="1" dirty="0"/>
              <a:t>Schritt 3:</a:t>
            </a:r>
            <a:r>
              <a:rPr lang="de-CH" sz="1800" dirty="0"/>
              <a:t> Notieren Sie Stichworte auf dem vorgegebenen Arbeitsblatt. </a:t>
            </a:r>
          </a:p>
          <a:p>
            <a:pPr marL="0" indent="0" hangingPunct="0">
              <a:buNone/>
            </a:pPr>
            <a:r>
              <a:rPr lang="de-CH" sz="1800" b="1" dirty="0"/>
              <a:t>Schritt 4:</a:t>
            </a:r>
            <a:r>
              <a:rPr lang="de-CH" sz="1800" dirty="0"/>
              <a:t> Bereiten Sie die Informationen so auf, dass Sie sie im nächsten Schritt jemand anderem verständlich erklären können. Erstellen Sie dafür eine kleine Präsentation auf einem Poster. </a:t>
            </a:r>
          </a:p>
          <a:p>
            <a:pPr marL="0" indent="0">
              <a:buNone/>
            </a:pPr>
            <a:endParaRPr lang="de-CH" sz="1800" dirty="0"/>
          </a:p>
        </p:txBody>
      </p:sp>
      <p:sp>
        <p:nvSpPr>
          <p:cNvPr id="4" name="Foliennummernplatzhalter 3"/>
          <p:cNvSpPr>
            <a:spLocks noGrp="1"/>
          </p:cNvSpPr>
          <p:nvPr>
            <p:ph type="sldNum" sz="quarter" idx="12"/>
          </p:nvPr>
        </p:nvSpPr>
        <p:spPr/>
        <p:txBody>
          <a:bodyPr/>
          <a:lstStyle/>
          <a:p>
            <a:fld id="{87674F0A-37BA-4CE3-B1FD-DE57A7E2F2C6}" type="slidenum">
              <a:rPr lang="de-CH" smtClean="0"/>
              <a:pPr/>
              <a:t>10</a:t>
            </a:fld>
            <a:endParaRPr lang="de-CH" dirty="0"/>
          </a:p>
        </p:txBody>
      </p:sp>
      <p:sp>
        <p:nvSpPr>
          <p:cNvPr id="5" name="Rechteck 4">
            <a:hlinkClick r:id="rId2"/>
          </p:cNvPr>
          <p:cNvSpPr/>
          <p:nvPr/>
        </p:nvSpPr>
        <p:spPr>
          <a:xfrm>
            <a:off x="9336360" y="4221088"/>
            <a:ext cx="1966912" cy="8444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de-CH" sz="2400" dirty="0" smtClean="0"/>
              <a:t>Zum</a:t>
            </a:r>
            <a:br>
              <a:rPr lang="de-CH" sz="2400" dirty="0" smtClean="0"/>
            </a:br>
            <a:r>
              <a:rPr lang="de-CH" sz="2400" b="1" dirty="0" smtClean="0"/>
              <a:t>Dokument</a:t>
            </a:r>
            <a:endParaRPr lang="de-CH" sz="2400" b="1" dirty="0"/>
          </a:p>
        </p:txBody>
      </p:sp>
    </p:spTree>
    <p:extLst>
      <p:ext uri="{BB962C8B-B14F-4D97-AF65-F5344CB8AC3E}">
        <p14:creationId xmlns:p14="http://schemas.microsoft.com/office/powerpoint/2010/main" val="29043373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Arbeitsschritte beim Organisieren von </a:t>
            </a:r>
            <a:r>
              <a:rPr lang="de-DE" dirty="0"/>
              <a:t>Wahlen und Abstimmungen – „Gruppenpuzzle“</a:t>
            </a:r>
            <a:endParaRPr lang="de-CH" dirty="0"/>
          </a:p>
        </p:txBody>
      </p:sp>
      <p:sp>
        <p:nvSpPr>
          <p:cNvPr id="3" name="Inhaltsplatzhalter 2"/>
          <p:cNvSpPr>
            <a:spLocks noGrp="1"/>
          </p:cNvSpPr>
          <p:nvPr>
            <p:ph idx="1"/>
          </p:nvPr>
        </p:nvSpPr>
        <p:spPr/>
        <p:txBody>
          <a:bodyPr/>
          <a:lstStyle/>
          <a:p>
            <a:pPr marL="0" indent="0" hangingPunct="0">
              <a:buNone/>
            </a:pPr>
            <a:r>
              <a:rPr lang="de-CH" sz="1800" b="1" dirty="0"/>
              <a:t>Unterrichtsrunde</a:t>
            </a:r>
            <a:endParaRPr lang="de-CH" sz="1800" dirty="0"/>
          </a:p>
          <a:p>
            <a:pPr marL="0" indent="0" hangingPunct="0">
              <a:buNone/>
            </a:pPr>
            <a:r>
              <a:rPr lang="de-CH" sz="1800" b="1" dirty="0"/>
              <a:t>Schritt 5:</a:t>
            </a:r>
            <a:r>
              <a:rPr lang="de-CH" sz="1800" dirty="0"/>
              <a:t> Bilden Sie neue Gruppen. In jeder Gruppe sollte jeweils ein Experte aus jeder Gruppe der Expertenrunde sitzen. </a:t>
            </a:r>
          </a:p>
          <a:p>
            <a:pPr marL="0" indent="0" hangingPunct="0">
              <a:buNone/>
            </a:pPr>
            <a:r>
              <a:rPr lang="de-CH" sz="1800" b="1" dirty="0"/>
              <a:t>Schritt 6: </a:t>
            </a:r>
            <a:r>
              <a:rPr lang="de-CH" sz="1800" dirty="0"/>
              <a:t>Erklären Sie Ihren Mitlernenden, was Sie in Ihrem Thema Neues erfahren haben. Hören Sie Ihren Klassenmitgliedern zu, wenn diese Ihnen mehr zu Ihren Schritten erzählen, und machen Sie sich Notizen auf dem Arbeitsblatt.  </a:t>
            </a:r>
            <a:endParaRPr lang="de-CH" sz="1800" dirty="0" smtClean="0"/>
          </a:p>
          <a:p>
            <a:pPr marL="0" indent="0" hangingPunct="0">
              <a:buNone/>
            </a:pPr>
            <a:endParaRPr lang="de-CH" sz="800" dirty="0"/>
          </a:p>
          <a:p>
            <a:pPr marL="0" indent="0" hangingPunct="0">
              <a:buNone/>
            </a:pPr>
            <a:r>
              <a:rPr lang="de-CH" sz="1800" b="1" dirty="0"/>
              <a:t>Erwartungen</a:t>
            </a:r>
          </a:p>
          <a:p>
            <a:pPr marL="0" indent="0" hangingPunct="0">
              <a:buNone/>
            </a:pPr>
            <a:r>
              <a:rPr lang="de-CH" sz="1800" dirty="0"/>
              <a:t>Sie haben nach der Unterrichtsrunde ein vertieftes Wissen zu allen drei Themenbereichen. Sie und Ihre Mitlernenden verfügen alle über denselben Wissensstand zu den drei Themen.  </a:t>
            </a:r>
            <a:endParaRPr lang="de-CH" sz="1800" dirty="0" smtClean="0"/>
          </a:p>
          <a:p>
            <a:pPr marL="0" indent="0" hangingPunct="0">
              <a:buNone/>
            </a:pPr>
            <a:endParaRPr lang="de-CH" sz="800" dirty="0"/>
          </a:p>
          <a:p>
            <a:pPr marL="0" indent="0" hangingPunct="0">
              <a:buNone/>
            </a:pPr>
            <a:r>
              <a:rPr lang="de-CH" sz="1800" dirty="0"/>
              <a:t> </a:t>
            </a:r>
            <a:r>
              <a:rPr lang="de-CH" sz="1800" b="1" dirty="0" smtClean="0"/>
              <a:t>Organisation</a:t>
            </a:r>
            <a:endParaRPr lang="de-CH" sz="1800" b="1" dirty="0"/>
          </a:p>
          <a:p>
            <a:pPr hangingPunct="0"/>
            <a:r>
              <a:rPr lang="de-CH" sz="1800" dirty="0"/>
              <a:t>Zeit: 		Erste Gruppenarbeit: 20 Minuten</a:t>
            </a:r>
          </a:p>
          <a:p>
            <a:pPr marL="0" indent="0" hangingPunct="0">
              <a:buNone/>
            </a:pPr>
            <a:r>
              <a:rPr lang="de-CH" sz="1800" dirty="0"/>
              <a:t>	</a:t>
            </a:r>
            <a:r>
              <a:rPr lang="de-CH" sz="1800" dirty="0" smtClean="0"/>
              <a:t>	Zweite </a:t>
            </a:r>
            <a:r>
              <a:rPr lang="de-CH" sz="1800" dirty="0"/>
              <a:t>Gruppenarbeit: 20 Minuten</a:t>
            </a:r>
          </a:p>
          <a:p>
            <a:r>
              <a:rPr lang="de-CH" sz="1800" dirty="0"/>
              <a:t>Arbeitsweise: 	Gruppenarbeit</a:t>
            </a:r>
          </a:p>
        </p:txBody>
      </p:sp>
      <p:sp>
        <p:nvSpPr>
          <p:cNvPr id="4" name="Foliennummernplatzhalter 3"/>
          <p:cNvSpPr>
            <a:spLocks noGrp="1"/>
          </p:cNvSpPr>
          <p:nvPr>
            <p:ph type="sldNum" sz="quarter" idx="12"/>
          </p:nvPr>
        </p:nvSpPr>
        <p:spPr/>
        <p:txBody>
          <a:bodyPr/>
          <a:lstStyle/>
          <a:p>
            <a:fld id="{87674F0A-37BA-4CE3-B1FD-DE57A7E2F2C6}" type="slidenum">
              <a:rPr lang="de-CH" smtClean="0"/>
              <a:pPr/>
              <a:t>11</a:t>
            </a:fld>
            <a:endParaRPr lang="de-CH" dirty="0"/>
          </a:p>
        </p:txBody>
      </p:sp>
      <p:sp>
        <p:nvSpPr>
          <p:cNvPr id="5" name="Rechteck 4">
            <a:hlinkClick r:id="rId2"/>
          </p:cNvPr>
          <p:cNvSpPr/>
          <p:nvPr/>
        </p:nvSpPr>
        <p:spPr>
          <a:xfrm>
            <a:off x="8904312" y="5281705"/>
            <a:ext cx="1966912" cy="8444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de-CH" sz="2400" dirty="0" smtClean="0"/>
              <a:t>Zum</a:t>
            </a:r>
            <a:br>
              <a:rPr lang="de-CH" sz="2400" dirty="0" smtClean="0"/>
            </a:br>
            <a:r>
              <a:rPr lang="de-CH" sz="2400" b="1" dirty="0" smtClean="0"/>
              <a:t>Dokument</a:t>
            </a:r>
            <a:endParaRPr lang="de-CH" sz="2400" b="1" dirty="0"/>
          </a:p>
        </p:txBody>
      </p:sp>
    </p:spTree>
    <p:extLst>
      <p:ext uri="{BB962C8B-B14F-4D97-AF65-F5344CB8AC3E}">
        <p14:creationId xmlns:p14="http://schemas.microsoft.com/office/powerpoint/2010/main" val="500031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Arbeitsschritte beim Organisieren von </a:t>
            </a:r>
            <a:r>
              <a:rPr lang="de-DE" dirty="0"/>
              <a:t>Wahlen und Abstimmungen – </a:t>
            </a:r>
            <a:r>
              <a:rPr lang="de-DE" dirty="0" smtClean="0"/>
              <a:t>Unterlagen zu „Gruppenpuzzle</a:t>
            </a:r>
            <a:r>
              <a:rPr lang="de-DE" dirty="0"/>
              <a:t>“</a:t>
            </a:r>
            <a:endParaRPr lang="de-CH" dirty="0"/>
          </a:p>
        </p:txBody>
      </p:sp>
      <p:sp>
        <p:nvSpPr>
          <p:cNvPr id="3" name="Inhaltsplatzhalter 2"/>
          <p:cNvSpPr>
            <a:spLocks noGrp="1"/>
          </p:cNvSpPr>
          <p:nvPr>
            <p:ph idx="1"/>
          </p:nvPr>
        </p:nvSpPr>
        <p:spPr/>
        <p:txBody>
          <a:bodyPr/>
          <a:lstStyle/>
          <a:p>
            <a:pPr hangingPunct="0"/>
            <a:endParaRPr lang="de-CH" sz="1800" dirty="0" smtClean="0"/>
          </a:p>
          <a:p>
            <a:pPr hangingPunct="0"/>
            <a:r>
              <a:rPr lang="de-CH" sz="1800" dirty="0" smtClean="0"/>
              <a:t>Beiblatt «Stimmzettelcouvert» (</a:t>
            </a:r>
            <a:r>
              <a:rPr lang="de-CH" sz="1800" dirty="0" smtClean="0">
                <a:hlinkClick r:id="rId2"/>
              </a:rPr>
              <a:t>hier</a:t>
            </a:r>
            <a:r>
              <a:rPr lang="de-CH" sz="1800" dirty="0" smtClean="0"/>
              <a:t>)</a:t>
            </a:r>
          </a:p>
          <a:p>
            <a:pPr hangingPunct="0"/>
            <a:r>
              <a:rPr lang="de-CH" sz="1800" dirty="0"/>
              <a:t>Beiblatt </a:t>
            </a:r>
            <a:r>
              <a:rPr lang="de-CH" sz="1800" dirty="0" smtClean="0"/>
              <a:t>«Stimmrechtsausweis» </a:t>
            </a:r>
            <a:r>
              <a:rPr lang="de-CH" sz="1800" dirty="0"/>
              <a:t>(</a:t>
            </a:r>
            <a:r>
              <a:rPr lang="de-CH" sz="1800" dirty="0">
                <a:hlinkClick r:id="rId3"/>
              </a:rPr>
              <a:t>hier</a:t>
            </a:r>
            <a:r>
              <a:rPr lang="de-CH" sz="1800" dirty="0" smtClean="0"/>
              <a:t>)</a:t>
            </a:r>
          </a:p>
          <a:p>
            <a:pPr hangingPunct="0"/>
            <a:r>
              <a:rPr lang="de-CH" sz="1800" dirty="0"/>
              <a:t>Beiblatt </a:t>
            </a:r>
            <a:r>
              <a:rPr lang="de-CH" sz="1800" dirty="0" smtClean="0"/>
              <a:t>«Stimmcouvert» </a:t>
            </a:r>
            <a:r>
              <a:rPr lang="de-CH" sz="1800" dirty="0"/>
              <a:t>(</a:t>
            </a:r>
            <a:r>
              <a:rPr lang="de-CH" sz="1800" dirty="0">
                <a:hlinkClick r:id="rId4"/>
              </a:rPr>
              <a:t>hier</a:t>
            </a:r>
            <a:r>
              <a:rPr lang="de-CH" sz="1800" dirty="0" smtClean="0"/>
              <a:t>)</a:t>
            </a:r>
            <a:endParaRPr lang="de-CH" sz="1800" dirty="0"/>
          </a:p>
          <a:p>
            <a:pPr marL="0" indent="0" hangingPunct="0">
              <a:buNone/>
            </a:pPr>
            <a:endParaRPr lang="de-CH" sz="1800" dirty="0" smtClean="0"/>
          </a:p>
          <a:p>
            <a:pPr marL="0" indent="0" hangingPunct="0">
              <a:buNone/>
            </a:pPr>
            <a:r>
              <a:rPr lang="de-CH" sz="1800" dirty="0"/>
              <a:t>	</a:t>
            </a:r>
          </a:p>
        </p:txBody>
      </p:sp>
      <p:sp>
        <p:nvSpPr>
          <p:cNvPr id="4" name="Foliennummernplatzhalter 3"/>
          <p:cNvSpPr>
            <a:spLocks noGrp="1"/>
          </p:cNvSpPr>
          <p:nvPr>
            <p:ph type="sldNum" sz="quarter" idx="12"/>
          </p:nvPr>
        </p:nvSpPr>
        <p:spPr/>
        <p:txBody>
          <a:bodyPr/>
          <a:lstStyle/>
          <a:p>
            <a:fld id="{87674F0A-37BA-4CE3-B1FD-DE57A7E2F2C6}" type="slidenum">
              <a:rPr lang="de-CH" smtClean="0"/>
              <a:pPr/>
              <a:t>12</a:t>
            </a:fld>
            <a:endParaRPr lang="de-CH" dirty="0"/>
          </a:p>
        </p:txBody>
      </p:sp>
      <p:pic>
        <p:nvPicPr>
          <p:cNvPr id="6" name="Grafik 5"/>
          <p:cNvPicPr>
            <a:picLocks noChangeAspect="1"/>
          </p:cNvPicPr>
          <p:nvPr/>
        </p:nvPicPr>
        <p:blipFill>
          <a:blip r:embed="rId5"/>
          <a:stretch>
            <a:fillRect/>
          </a:stretch>
        </p:blipFill>
        <p:spPr>
          <a:xfrm>
            <a:off x="8737600" y="1874857"/>
            <a:ext cx="2310568" cy="3864670"/>
          </a:xfrm>
          <a:prstGeom prst="rect">
            <a:avLst/>
          </a:prstGeom>
          <a:ln>
            <a:noFill/>
          </a:ln>
          <a:effectLst>
            <a:outerShdw blurRad="292100" dist="139700" dir="2700000" algn="tl" rotWithShape="0">
              <a:srgbClr val="333333">
                <a:alpha val="65000"/>
              </a:srgbClr>
            </a:outerShdw>
          </a:effectLst>
        </p:spPr>
      </p:pic>
      <p:pic>
        <p:nvPicPr>
          <p:cNvPr id="7" name="Grafik 6"/>
          <p:cNvPicPr>
            <a:picLocks noChangeAspect="1"/>
          </p:cNvPicPr>
          <p:nvPr/>
        </p:nvPicPr>
        <p:blipFill>
          <a:blip r:embed="rId6"/>
          <a:stretch>
            <a:fillRect/>
          </a:stretch>
        </p:blipFill>
        <p:spPr>
          <a:xfrm rot="16200000">
            <a:off x="5617617" y="3687894"/>
            <a:ext cx="2088231" cy="2788309"/>
          </a:xfrm>
          <a:prstGeom prst="rect">
            <a:avLst/>
          </a:prstGeom>
          <a:ln>
            <a:noFill/>
          </a:ln>
          <a:effectLst>
            <a:outerShdw blurRad="292100" dist="139700" dir="2700000" algn="tl" rotWithShape="0">
              <a:srgbClr val="333333">
                <a:alpha val="65000"/>
              </a:srgbClr>
            </a:outerShdw>
          </a:effectLst>
        </p:spPr>
      </p:pic>
      <p:pic>
        <p:nvPicPr>
          <p:cNvPr id="8" name="Grafik 7"/>
          <p:cNvPicPr>
            <a:picLocks noChangeAspect="1"/>
          </p:cNvPicPr>
          <p:nvPr/>
        </p:nvPicPr>
        <p:blipFill>
          <a:blip r:embed="rId7"/>
          <a:stretch>
            <a:fillRect/>
          </a:stretch>
        </p:blipFill>
        <p:spPr>
          <a:xfrm rot="16200000">
            <a:off x="5941998" y="1524804"/>
            <a:ext cx="1763835" cy="246394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5826684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ctrTitle"/>
          </p:nvPr>
        </p:nvSpPr>
        <p:spPr/>
        <p:txBody>
          <a:bodyPr>
            <a:normAutofit fontScale="90000"/>
          </a:bodyPr>
          <a:lstStyle/>
          <a:p>
            <a:r>
              <a:rPr lang="de-CH" dirty="0"/>
              <a:t>Fehler und Manipulationen</a:t>
            </a:r>
            <a:r>
              <a:rPr lang="de-CH" dirty="0">
                <a:highlight>
                  <a:srgbClr val="C0C0C0"/>
                </a:highlight>
              </a:rPr>
              <a:t/>
            </a:r>
            <a:br>
              <a:rPr lang="de-CH" dirty="0">
                <a:highlight>
                  <a:srgbClr val="C0C0C0"/>
                </a:highlight>
              </a:rPr>
            </a:br>
            <a:r>
              <a:rPr lang="de-CH" dirty="0"/>
              <a:t>Input</a:t>
            </a:r>
          </a:p>
        </p:txBody>
      </p:sp>
      <p:sp>
        <p:nvSpPr>
          <p:cNvPr id="6" name="Untertitel 5"/>
          <p:cNvSpPr>
            <a:spLocks noGrp="1"/>
          </p:cNvSpPr>
          <p:nvPr>
            <p:ph type="subTitle" idx="1"/>
          </p:nvPr>
        </p:nvSpPr>
        <p:spPr/>
        <p:txBody>
          <a:bodyPr>
            <a:normAutofit/>
          </a:bodyPr>
          <a:lstStyle/>
          <a:p>
            <a:r>
              <a:rPr lang="de-CH" dirty="0"/>
              <a:t>Präsenztag 7</a:t>
            </a:r>
            <a:br>
              <a:rPr lang="de-CH" dirty="0"/>
            </a:br>
            <a:r>
              <a:rPr lang="de-CH" dirty="0"/>
              <a:t>Überbetriebliche Kurse Block 2</a:t>
            </a:r>
          </a:p>
          <a:p>
            <a:r>
              <a:rPr lang="de-CH" sz="1200" dirty="0"/>
              <a:t>Kauffrau/Kaufmann EFZ BOG</a:t>
            </a:r>
          </a:p>
          <a:p>
            <a:r>
              <a:rPr lang="de-CH" sz="1200" dirty="0"/>
              <a:t>Branche «Öffentliche Verwaltung/Administration </a:t>
            </a:r>
            <a:r>
              <a:rPr lang="de-CH" sz="1200" dirty="0" err="1"/>
              <a:t>publique</a:t>
            </a:r>
            <a:r>
              <a:rPr lang="de-CH" sz="1200" dirty="0"/>
              <a:t>/</a:t>
            </a:r>
            <a:r>
              <a:rPr lang="de-CH" sz="1200" dirty="0" err="1"/>
              <a:t>Amministrazione</a:t>
            </a:r>
            <a:r>
              <a:rPr lang="de-CH" sz="1200" dirty="0"/>
              <a:t> </a:t>
            </a:r>
            <a:r>
              <a:rPr lang="de-CH" sz="1200" dirty="0" err="1"/>
              <a:t>pubblica</a:t>
            </a:r>
            <a:r>
              <a:rPr lang="de-CH" sz="1200" dirty="0"/>
              <a:t>»</a:t>
            </a:r>
          </a:p>
          <a:p>
            <a:r>
              <a:rPr lang="de-CH" sz="1200" dirty="0"/>
              <a:t>Arbeitssituation 11: «Wahlen und Abstimmungen organisieren»</a:t>
            </a:r>
          </a:p>
          <a:p>
            <a:endParaRPr lang="de-CH" dirty="0">
              <a:highlight>
                <a:srgbClr val="C0C0C0"/>
              </a:highlight>
            </a:endParaRPr>
          </a:p>
          <a:p>
            <a:endParaRPr lang="de-CH" dirty="0">
              <a:highlight>
                <a:srgbClr val="C0C0C0"/>
              </a:highlight>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normAutofit/>
          </a:bodyPr>
          <a:lstStyle/>
          <a:p>
            <a:r>
              <a:rPr lang="de-CH" dirty="0"/>
              <a:t>Einstieg</a:t>
            </a:r>
          </a:p>
        </p:txBody>
      </p:sp>
      <p:sp>
        <p:nvSpPr>
          <p:cNvPr id="6" name="Inhaltsplatzhalter 5"/>
          <p:cNvSpPr>
            <a:spLocks noGrp="1"/>
          </p:cNvSpPr>
          <p:nvPr>
            <p:ph idx="1"/>
          </p:nvPr>
        </p:nvSpPr>
        <p:spPr/>
        <p:txBody>
          <a:bodyPr/>
          <a:lstStyle/>
          <a:p>
            <a:r>
              <a:rPr lang="de-CH" dirty="0"/>
              <a:t>Bei Wahlen und Abstimmungen kann es zu verschiedenen Fehlern und Manipulationen kommen. </a:t>
            </a:r>
          </a:p>
          <a:p>
            <a:r>
              <a:rPr lang="de-CH" dirty="0"/>
              <a:t>Mögliche Fehlerquellen bei der Auszählung von Wahlen und Abstimmungen liegen in der Ergebnisermittlung, dem Umgang mit Stimmmaterial, dem Stimmgeheimnis, der organisatorischen und administrativen Zusammensetzung und dem Urnendienst.  </a:t>
            </a:r>
          </a:p>
          <a:p>
            <a:r>
              <a:rPr lang="de-CH" dirty="0"/>
              <a:t>Risikoquellen für Manipulationen sind der Urnenzugang, das Stimmregister, die IT und die Auszählung. </a:t>
            </a:r>
          </a:p>
          <a:p>
            <a:r>
              <a:rPr lang="de-CH" dirty="0"/>
              <a:t>Mit geeigneten Massnahmen können Sie Fehler und Manipulationen aber verhindern. </a:t>
            </a:r>
          </a:p>
        </p:txBody>
      </p:sp>
      <p:sp>
        <p:nvSpPr>
          <p:cNvPr id="2" name="Foliennummernplatzhalter 1"/>
          <p:cNvSpPr>
            <a:spLocks noGrp="1"/>
          </p:cNvSpPr>
          <p:nvPr>
            <p:ph type="sldNum" sz="quarter" idx="12"/>
          </p:nvPr>
        </p:nvSpPr>
        <p:spPr/>
        <p:txBody>
          <a:bodyPr/>
          <a:lstStyle/>
          <a:p>
            <a:fld id="{87674F0A-37BA-4CE3-B1FD-DE57A7E2F2C6}" type="slidenum">
              <a:rPr lang="de-CH" smtClean="0"/>
              <a:pPr/>
              <a:t>14</a:t>
            </a:fld>
            <a:endParaRPr lang="de-CH"/>
          </a:p>
        </p:txBody>
      </p:sp>
    </p:spTree>
    <p:extLst>
      <p:ext uri="{BB962C8B-B14F-4D97-AF65-F5344CB8AC3E}">
        <p14:creationId xmlns:p14="http://schemas.microsoft.com/office/powerpoint/2010/main" val="22268158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ABEDD6B-44EE-4B50-9172-E171D90C1B70}"/>
              </a:ext>
            </a:extLst>
          </p:cNvPr>
          <p:cNvSpPr>
            <a:spLocks noGrp="1"/>
          </p:cNvSpPr>
          <p:nvPr>
            <p:ph type="title"/>
          </p:nvPr>
        </p:nvSpPr>
        <p:spPr/>
        <p:txBody>
          <a:bodyPr/>
          <a:lstStyle/>
          <a:p>
            <a:r>
              <a:rPr lang="de-CH" dirty="0"/>
              <a:t>Fehler bei Auszählungen</a:t>
            </a:r>
            <a:br>
              <a:rPr lang="de-CH" dirty="0"/>
            </a:br>
            <a:endParaRPr lang="de-CH" dirty="0"/>
          </a:p>
        </p:txBody>
      </p:sp>
      <p:sp>
        <p:nvSpPr>
          <p:cNvPr id="3" name="Textplatzhalter 2">
            <a:extLst>
              <a:ext uri="{FF2B5EF4-FFF2-40B4-BE49-F238E27FC236}">
                <a16:creationId xmlns:a16="http://schemas.microsoft.com/office/drawing/2014/main" id="{DE921FBE-396B-4527-9BD1-61261493C70B}"/>
              </a:ext>
            </a:extLst>
          </p:cNvPr>
          <p:cNvSpPr>
            <a:spLocks noGrp="1"/>
          </p:cNvSpPr>
          <p:nvPr>
            <p:ph type="body" idx="1"/>
          </p:nvPr>
        </p:nvSpPr>
        <p:spPr/>
        <p:txBody>
          <a:bodyPr/>
          <a:lstStyle/>
          <a:p>
            <a:endParaRPr lang="de-CH"/>
          </a:p>
        </p:txBody>
      </p:sp>
      <p:sp>
        <p:nvSpPr>
          <p:cNvPr id="4" name="Foliennummernplatzhalter 3">
            <a:extLst>
              <a:ext uri="{FF2B5EF4-FFF2-40B4-BE49-F238E27FC236}">
                <a16:creationId xmlns:a16="http://schemas.microsoft.com/office/drawing/2014/main" id="{CCDE47FA-1359-46DB-B379-F35B18622A50}"/>
              </a:ext>
            </a:extLst>
          </p:cNvPr>
          <p:cNvSpPr>
            <a:spLocks noGrp="1"/>
          </p:cNvSpPr>
          <p:nvPr>
            <p:ph type="sldNum" sz="quarter" idx="12"/>
          </p:nvPr>
        </p:nvSpPr>
        <p:spPr/>
        <p:txBody>
          <a:bodyPr/>
          <a:lstStyle/>
          <a:p>
            <a:fld id="{87674F0A-37BA-4CE3-B1FD-DE57A7E2F2C6}" type="slidenum">
              <a:rPr lang="de-CH" smtClean="0"/>
              <a:pPr/>
              <a:t>15</a:t>
            </a:fld>
            <a:endParaRPr lang="de-CH"/>
          </a:p>
        </p:txBody>
      </p:sp>
    </p:spTree>
    <p:extLst>
      <p:ext uri="{BB962C8B-B14F-4D97-AF65-F5344CB8AC3E}">
        <p14:creationId xmlns:p14="http://schemas.microsoft.com/office/powerpoint/2010/main" val="25069373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03BF7FD-715F-3671-B4DD-1CC14D2DA29E}"/>
              </a:ext>
            </a:extLst>
          </p:cNvPr>
          <p:cNvSpPr>
            <a:spLocks noGrp="1"/>
          </p:cNvSpPr>
          <p:nvPr>
            <p:ph type="title"/>
          </p:nvPr>
        </p:nvSpPr>
        <p:spPr/>
        <p:txBody>
          <a:bodyPr/>
          <a:lstStyle/>
          <a:p>
            <a:r>
              <a:rPr lang="de-CH" dirty="0"/>
              <a:t>Übersicht</a:t>
            </a:r>
          </a:p>
        </p:txBody>
      </p:sp>
      <p:sp>
        <p:nvSpPr>
          <p:cNvPr id="3" name="Foliennummernplatzhalter 2">
            <a:extLst>
              <a:ext uri="{FF2B5EF4-FFF2-40B4-BE49-F238E27FC236}">
                <a16:creationId xmlns:a16="http://schemas.microsoft.com/office/drawing/2014/main" id="{63B357E0-218E-0E3A-EF13-E3DACBD34874}"/>
              </a:ext>
            </a:extLst>
          </p:cNvPr>
          <p:cNvSpPr>
            <a:spLocks noGrp="1"/>
          </p:cNvSpPr>
          <p:nvPr>
            <p:ph type="sldNum" sz="quarter" idx="12"/>
          </p:nvPr>
        </p:nvSpPr>
        <p:spPr/>
        <p:txBody>
          <a:bodyPr/>
          <a:lstStyle/>
          <a:p>
            <a:fld id="{87674F0A-37BA-4CE3-B1FD-DE57A7E2F2C6}" type="slidenum">
              <a:rPr lang="de-CH" smtClean="0"/>
              <a:pPr/>
              <a:t>16</a:t>
            </a:fld>
            <a:endParaRPr lang="de-CH"/>
          </a:p>
        </p:txBody>
      </p:sp>
      <p:graphicFrame>
        <p:nvGraphicFramePr>
          <p:cNvPr id="4" name="Diagramm 3">
            <a:extLst>
              <a:ext uri="{FF2B5EF4-FFF2-40B4-BE49-F238E27FC236}">
                <a16:creationId xmlns:a16="http://schemas.microsoft.com/office/drawing/2014/main" id="{D052817F-051F-A0F8-DE26-ECE8D5B5ABD9}"/>
              </a:ext>
            </a:extLst>
          </p:cNvPr>
          <p:cNvGraphicFramePr/>
          <p:nvPr>
            <p:extLst/>
          </p:nvPr>
        </p:nvGraphicFramePr>
        <p:xfrm>
          <a:off x="609600" y="1556792"/>
          <a:ext cx="10814992" cy="46085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225354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normAutofit/>
          </a:bodyPr>
          <a:lstStyle/>
          <a:p>
            <a:r>
              <a:rPr lang="de-CH" dirty="0"/>
              <a:t>Fehler bei Wahlen und Abstimmungen</a:t>
            </a:r>
          </a:p>
        </p:txBody>
      </p:sp>
      <p:sp>
        <p:nvSpPr>
          <p:cNvPr id="6" name="Inhaltsplatzhalter 5"/>
          <p:cNvSpPr>
            <a:spLocks noGrp="1"/>
          </p:cNvSpPr>
          <p:nvPr>
            <p:ph idx="1"/>
          </p:nvPr>
        </p:nvSpPr>
        <p:spPr/>
        <p:txBody>
          <a:bodyPr/>
          <a:lstStyle/>
          <a:p>
            <a:pPr marL="0" indent="0">
              <a:buNone/>
            </a:pPr>
            <a:r>
              <a:rPr lang="de-CH" b="1" dirty="0"/>
              <a:t>Fehler bei der Ergebnisermittlung: </a:t>
            </a:r>
          </a:p>
          <a:p>
            <a:pPr lvl="1">
              <a:buFont typeface="Arial" panose="020B0604020202020204" pitchFamily="34" charset="0"/>
              <a:buChar char="•"/>
            </a:pPr>
            <a:r>
              <a:rPr lang="de-CH" dirty="0"/>
              <a:t>Rechnungsfehler</a:t>
            </a:r>
          </a:p>
          <a:p>
            <a:pPr lvl="1">
              <a:buFont typeface="Arial" panose="020B0604020202020204" pitchFamily="34" charset="0"/>
              <a:buChar char="•"/>
            </a:pPr>
            <a:r>
              <a:rPr lang="de-CH" dirty="0"/>
              <a:t>Stapel mit Stimmzettel nicht in Ergebnis eingerechnet</a:t>
            </a:r>
          </a:p>
          <a:p>
            <a:pPr lvl="1">
              <a:buFont typeface="Arial" panose="020B0604020202020204" pitchFamily="34" charset="0"/>
              <a:buChar char="•"/>
            </a:pPr>
            <a:r>
              <a:rPr lang="de-CH" dirty="0"/>
              <a:t>Fehlerhafter Übertrag ins Ergebnisermittlungssystem</a:t>
            </a:r>
          </a:p>
          <a:p>
            <a:pPr lvl="1">
              <a:buFont typeface="Arial" panose="020B0604020202020204" pitchFamily="34" charset="0"/>
              <a:buChar char="•"/>
            </a:pPr>
            <a:r>
              <a:rPr lang="de-CH" dirty="0"/>
              <a:t>Defekte oder falsch justierte Zählgeräte</a:t>
            </a:r>
          </a:p>
          <a:p>
            <a:pPr marL="457200" lvl="1" indent="0">
              <a:buNone/>
            </a:pPr>
            <a:endParaRPr lang="de-CH" dirty="0"/>
          </a:p>
          <a:p>
            <a:pPr marL="0" indent="0">
              <a:buNone/>
            </a:pPr>
            <a:r>
              <a:rPr lang="de-CH" b="1" dirty="0"/>
              <a:t>Fehler im Umgang mit Stimmmaterial:</a:t>
            </a:r>
          </a:p>
          <a:p>
            <a:pPr lvl="1">
              <a:buFont typeface="Arial" panose="020B0604020202020204" pitchFamily="34" charset="0"/>
              <a:buChar char="•"/>
            </a:pPr>
            <a:r>
              <a:rPr lang="de-CH" dirty="0"/>
              <a:t>Fehlende Unterschrift auf Stimmausweis nicht erkannt</a:t>
            </a:r>
          </a:p>
          <a:p>
            <a:pPr lvl="1">
              <a:buFont typeface="Arial" panose="020B0604020202020204" pitchFamily="34" charset="0"/>
              <a:buChar char="•"/>
            </a:pPr>
            <a:r>
              <a:rPr lang="de-CH" dirty="0"/>
              <a:t>Ungültige Stimmzettel nicht erkannt</a:t>
            </a:r>
          </a:p>
          <a:p>
            <a:pPr lvl="1">
              <a:buFont typeface="Arial" panose="020B0604020202020204" pitchFamily="34" charset="0"/>
              <a:buChar char="•"/>
            </a:pPr>
            <a:r>
              <a:rPr lang="de-CH" dirty="0"/>
              <a:t>Übersehen, dass Stimmzettel nicht in separatem Couvert war</a:t>
            </a:r>
          </a:p>
        </p:txBody>
      </p:sp>
      <p:sp>
        <p:nvSpPr>
          <p:cNvPr id="2" name="Foliennummernplatzhalter 1"/>
          <p:cNvSpPr>
            <a:spLocks noGrp="1"/>
          </p:cNvSpPr>
          <p:nvPr>
            <p:ph type="sldNum" sz="quarter" idx="12"/>
          </p:nvPr>
        </p:nvSpPr>
        <p:spPr/>
        <p:txBody>
          <a:bodyPr/>
          <a:lstStyle/>
          <a:p>
            <a:fld id="{87674F0A-37BA-4CE3-B1FD-DE57A7E2F2C6}" type="slidenum">
              <a:rPr lang="de-CH" smtClean="0"/>
              <a:pPr/>
              <a:t>17</a:t>
            </a:fld>
            <a:endParaRPr lang="de-CH"/>
          </a:p>
        </p:txBody>
      </p:sp>
    </p:spTree>
    <p:extLst>
      <p:ext uri="{BB962C8B-B14F-4D97-AF65-F5344CB8AC3E}">
        <p14:creationId xmlns:p14="http://schemas.microsoft.com/office/powerpoint/2010/main" val="3197806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normAutofit/>
          </a:bodyPr>
          <a:lstStyle/>
          <a:p>
            <a:r>
              <a:rPr lang="de-CH" dirty="0"/>
              <a:t>Fehler bei Wahlen und Abstimmungen</a:t>
            </a:r>
          </a:p>
        </p:txBody>
      </p:sp>
      <p:sp>
        <p:nvSpPr>
          <p:cNvPr id="6" name="Inhaltsplatzhalter 5"/>
          <p:cNvSpPr>
            <a:spLocks noGrp="1"/>
          </p:cNvSpPr>
          <p:nvPr>
            <p:ph idx="1"/>
          </p:nvPr>
        </p:nvSpPr>
        <p:spPr>
          <a:xfrm>
            <a:off x="609600" y="1600201"/>
            <a:ext cx="10972800" cy="4756150"/>
          </a:xfrm>
        </p:spPr>
        <p:txBody>
          <a:bodyPr/>
          <a:lstStyle/>
          <a:p>
            <a:pPr marL="0" indent="0">
              <a:buNone/>
            </a:pPr>
            <a:r>
              <a:rPr lang="de-CH" b="1" dirty="0"/>
              <a:t>Verstoss gegen Stimmgeheimnis:</a:t>
            </a:r>
          </a:p>
          <a:p>
            <a:pPr lvl="1">
              <a:buFont typeface="Arial" panose="020B0604020202020204" pitchFamily="34" charset="0"/>
              <a:buChar char="•"/>
            </a:pPr>
            <a:r>
              <a:rPr lang="de-CH" dirty="0"/>
              <a:t>Wenn z.B. die Auszählung bereits am Samstag beginnt, darf am Samstagabend ausserhalb des Stimmbüros nicht über die Zwischenergebnisse informiert werden</a:t>
            </a:r>
          </a:p>
          <a:p>
            <a:pPr marL="457200" lvl="1" indent="0">
              <a:buNone/>
            </a:pPr>
            <a:endParaRPr lang="de-CH" dirty="0"/>
          </a:p>
          <a:p>
            <a:pPr marL="0" indent="0">
              <a:buNone/>
            </a:pPr>
            <a:r>
              <a:rPr lang="de-CH" b="1" dirty="0"/>
              <a:t>Fehler bei Zusammensetzungen:</a:t>
            </a:r>
          </a:p>
          <a:p>
            <a:pPr lvl="1">
              <a:buFont typeface="Arial" panose="020B0604020202020204" pitchFamily="34" charset="0"/>
              <a:buChar char="•"/>
            </a:pPr>
            <a:r>
              <a:rPr lang="de-CH" dirty="0"/>
              <a:t>Stimmbüro falsch zusammengesetzt: Verstösse gegen kantonale Vorschriften</a:t>
            </a:r>
          </a:p>
          <a:p>
            <a:pPr lvl="1">
              <a:buFont typeface="Arial" panose="020B0604020202020204" pitchFamily="34" charset="0"/>
              <a:buChar char="•"/>
            </a:pPr>
            <a:r>
              <a:rPr lang="de-CH" dirty="0"/>
              <a:t>Mitglieder Stimmbüro oder Stimmenzählende treten in eigenen Angelegenheiten nicht in Ausstand</a:t>
            </a:r>
          </a:p>
          <a:p>
            <a:pPr lvl="1">
              <a:buFont typeface="Arial" panose="020B0604020202020204" pitchFamily="34" charset="0"/>
              <a:buChar char="•"/>
            </a:pPr>
            <a:r>
              <a:rPr lang="de-CH" dirty="0"/>
              <a:t>Zusammensetzung Urnendienst falsch</a:t>
            </a:r>
          </a:p>
          <a:p>
            <a:pPr marL="0" indent="0">
              <a:buNone/>
            </a:pPr>
            <a:endParaRPr lang="de-CH" dirty="0">
              <a:highlight>
                <a:srgbClr val="FFFF00"/>
              </a:highlight>
            </a:endParaRPr>
          </a:p>
        </p:txBody>
      </p:sp>
      <p:sp>
        <p:nvSpPr>
          <p:cNvPr id="2" name="Foliennummernplatzhalter 1"/>
          <p:cNvSpPr>
            <a:spLocks noGrp="1"/>
          </p:cNvSpPr>
          <p:nvPr>
            <p:ph type="sldNum" sz="quarter" idx="12"/>
          </p:nvPr>
        </p:nvSpPr>
        <p:spPr/>
        <p:txBody>
          <a:bodyPr/>
          <a:lstStyle/>
          <a:p>
            <a:fld id="{87674F0A-37BA-4CE3-B1FD-DE57A7E2F2C6}" type="slidenum">
              <a:rPr lang="de-CH" smtClean="0"/>
              <a:pPr/>
              <a:t>18</a:t>
            </a:fld>
            <a:endParaRPr lang="de-CH"/>
          </a:p>
        </p:txBody>
      </p:sp>
    </p:spTree>
    <p:extLst>
      <p:ext uri="{BB962C8B-B14F-4D97-AF65-F5344CB8AC3E}">
        <p14:creationId xmlns:p14="http://schemas.microsoft.com/office/powerpoint/2010/main" val="5364342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35D33DA-AE86-F61A-5DE6-A1A750A276B9}"/>
              </a:ext>
            </a:extLst>
          </p:cNvPr>
          <p:cNvSpPr>
            <a:spLocks noGrp="1"/>
          </p:cNvSpPr>
          <p:nvPr>
            <p:ph type="title"/>
          </p:nvPr>
        </p:nvSpPr>
        <p:spPr/>
        <p:txBody>
          <a:bodyPr/>
          <a:lstStyle/>
          <a:p>
            <a:r>
              <a:rPr lang="de-CH" dirty="0"/>
              <a:t>Fehler bei Wahlen und Abstimmungen</a:t>
            </a:r>
          </a:p>
        </p:txBody>
      </p:sp>
      <p:sp>
        <p:nvSpPr>
          <p:cNvPr id="3" name="Inhaltsplatzhalter 2">
            <a:extLst>
              <a:ext uri="{FF2B5EF4-FFF2-40B4-BE49-F238E27FC236}">
                <a16:creationId xmlns:a16="http://schemas.microsoft.com/office/drawing/2014/main" id="{3B6D1C09-2698-EB9F-5C24-7379578C27B9}"/>
              </a:ext>
            </a:extLst>
          </p:cNvPr>
          <p:cNvSpPr>
            <a:spLocks noGrp="1"/>
          </p:cNvSpPr>
          <p:nvPr>
            <p:ph idx="1"/>
          </p:nvPr>
        </p:nvSpPr>
        <p:spPr/>
        <p:txBody>
          <a:bodyPr/>
          <a:lstStyle/>
          <a:p>
            <a:pPr marL="0" indent="0">
              <a:buNone/>
            </a:pPr>
            <a:r>
              <a:rPr lang="de-CH" b="1" dirty="0"/>
              <a:t>Fehler bei Urnendienst</a:t>
            </a:r>
          </a:p>
          <a:p>
            <a:r>
              <a:rPr lang="de-CH" dirty="0"/>
              <a:t>Urnen werden nicht überwacht</a:t>
            </a:r>
          </a:p>
          <a:p>
            <a:r>
              <a:rPr lang="de-CH" dirty="0"/>
              <a:t>Urnen werden falsch überwacht</a:t>
            </a:r>
          </a:p>
        </p:txBody>
      </p:sp>
      <p:sp>
        <p:nvSpPr>
          <p:cNvPr id="4" name="Foliennummernplatzhalter 3">
            <a:extLst>
              <a:ext uri="{FF2B5EF4-FFF2-40B4-BE49-F238E27FC236}">
                <a16:creationId xmlns:a16="http://schemas.microsoft.com/office/drawing/2014/main" id="{11C52557-63AD-66CF-5473-7BAD80D12EC3}"/>
              </a:ext>
            </a:extLst>
          </p:cNvPr>
          <p:cNvSpPr>
            <a:spLocks noGrp="1"/>
          </p:cNvSpPr>
          <p:nvPr>
            <p:ph type="sldNum" sz="quarter" idx="12"/>
          </p:nvPr>
        </p:nvSpPr>
        <p:spPr/>
        <p:txBody>
          <a:bodyPr/>
          <a:lstStyle/>
          <a:p>
            <a:fld id="{87674F0A-37BA-4CE3-B1FD-DE57A7E2F2C6}" type="slidenum">
              <a:rPr lang="de-CH" smtClean="0"/>
              <a:pPr/>
              <a:t>19</a:t>
            </a:fld>
            <a:endParaRPr lang="de-CH" dirty="0"/>
          </a:p>
        </p:txBody>
      </p:sp>
    </p:spTree>
    <p:extLst>
      <p:ext uri="{BB962C8B-B14F-4D97-AF65-F5344CB8AC3E}">
        <p14:creationId xmlns:p14="http://schemas.microsoft.com/office/powerpoint/2010/main" val="25958431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nhaltsplatzhalter 3">
            <a:extLst>
              <a:ext uri="{FF2B5EF4-FFF2-40B4-BE49-F238E27FC236}">
                <a16:creationId xmlns:a16="http://schemas.microsoft.com/office/drawing/2014/main" id="{BC5467D7-4EB8-4121-9B1D-B2F65033AB59}"/>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rot="1800000">
            <a:off x="119336" y="4383989"/>
            <a:ext cx="1725300" cy="2300400"/>
          </a:xfrm>
          <a:prstGeom prst="rect">
            <a:avLst/>
          </a:prstGeom>
        </p:spPr>
      </p:pic>
      <p:sp>
        <p:nvSpPr>
          <p:cNvPr id="5" name="Titel 4"/>
          <p:cNvSpPr>
            <a:spLocks noGrp="1"/>
          </p:cNvSpPr>
          <p:nvPr>
            <p:ph type="title"/>
          </p:nvPr>
        </p:nvSpPr>
        <p:spPr/>
        <p:txBody>
          <a:bodyPr>
            <a:normAutofit/>
          </a:bodyPr>
          <a:lstStyle/>
          <a:p>
            <a:r>
              <a:rPr lang="de-CH"/>
              <a:t>Themen heute</a:t>
            </a:r>
            <a:endParaRPr lang="de-CH" dirty="0"/>
          </a:p>
        </p:txBody>
      </p:sp>
      <p:sp>
        <p:nvSpPr>
          <p:cNvPr id="6" name="Inhaltsplatzhalter 5"/>
          <p:cNvSpPr>
            <a:spLocks noGrp="1"/>
          </p:cNvSpPr>
          <p:nvPr>
            <p:ph idx="1"/>
          </p:nvPr>
        </p:nvSpPr>
        <p:spPr/>
        <p:txBody>
          <a:bodyPr/>
          <a:lstStyle/>
          <a:p>
            <a:r>
              <a:rPr lang="de-CH" b="1" dirty="0"/>
              <a:t>Arbeitssituation 11: Wahlen und Abstimmungen organisieren</a:t>
            </a:r>
          </a:p>
          <a:p>
            <a:r>
              <a:rPr lang="de-CH" dirty="0"/>
              <a:t>Die Kaufleute bereinigen das Stimmregister, organisieren den Versand der Wahl- und Abstimmungsunterlagen und bereiten das Wahlbüro für das Auszählen und die Auswertung der eingegangenen Abstimmungs- und Wahlzettel vor. Sie stellen die reibungslose Auszählung, die Kontrolle und Überwachung der Auszählung sowie die Übermittlung der Resultate und die Publikation der Abstimmungs- und Wahlresultate sicher. </a:t>
            </a:r>
          </a:p>
        </p:txBody>
      </p:sp>
      <p:sp>
        <p:nvSpPr>
          <p:cNvPr id="2" name="Foliennummernplatzhalter 1"/>
          <p:cNvSpPr>
            <a:spLocks noGrp="1"/>
          </p:cNvSpPr>
          <p:nvPr>
            <p:ph type="sldNum" sz="quarter" idx="12"/>
          </p:nvPr>
        </p:nvSpPr>
        <p:spPr/>
        <p:txBody>
          <a:bodyPr/>
          <a:lstStyle/>
          <a:p>
            <a:fld id="{87674F0A-37BA-4CE3-B1FD-DE57A7E2F2C6}" type="slidenum">
              <a:rPr lang="de-CH" smtClean="0"/>
              <a:pPr/>
              <a:t>2</a:t>
            </a:fld>
            <a:endParaRPr lang="de-CH"/>
          </a:p>
        </p:txBody>
      </p:sp>
    </p:spTree>
    <p:extLst>
      <p:ext uri="{BB962C8B-B14F-4D97-AF65-F5344CB8AC3E}">
        <p14:creationId xmlns:p14="http://schemas.microsoft.com/office/powerpoint/2010/main" val="39544908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normAutofit/>
          </a:bodyPr>
          <a:lstStyle/>
          <a:p>
            <a:r>
              <a:rPr lang="de-CH" dirty="0"/>
              <a:t>Fehler bei Wahlen und Abstimmungen</a:t>
            </a:r>
          </a:p>
        </p:txBody>
      </p:sp>
      <p:sp>
        <p:nvSpPr>
          <p:cNvPr id="2" name="Foliennummernplatzhalter 1"/>
          <p:cNvSpPr>
            <a:spLocks noGrp="1"/>
          </p:cNvSpPr>
          <p:nvPr>
            <p:ph type="sldNum" sz="quarter" idx="12"/>
          </p:nvPr>
        </p:nvSpPr>
        <p:spPr/>
        <p:txBody>
          <a:bodyPr/>
          <a:lstStyle/>
          <a:p>
            <a:fld id="{87674F0A-37BA-4CE3-B1FD-DE57A7E2F2C6}" type="slidenum">
              <a:rPr lang="de-CH" smtClean="0"/>
              <a:pPr/>
              <a:t>20</a:t>
            </a:fld>
            <a:endParaRPr lang="de-CH"/>
          </a:p>
        </p:txBody>
      </p:sp>
      <p:pic>
        <p:nvPicPr>
          <p:cNvPr id="4" name="Grafik 3">
            <a:extLst>
              <a:ext uri="{FF2B5EF4-FFF2-40B4-BE49-F238E27FC236}">
                <a16:creationId xmlns:a16="http://schemas.microsoft.com/office/drawing/2014/main" id="{5DE46DEC-53E4-39D6-DB04-46A60F981BB1}"/>
              </a:ext>
            </a:extLst>
          </p:cNvPr>
          <p:cNvPicPr>
            <a:picLocks noChangeAspect="1"/>
          </p:cNvPicPr>
          <p:nvPr/>
        </p:nvPicPr>
        <p:blipFill>
          <a:blip r:embed="rId2"/>
          <a:stretch>
            <a:fillRect/>
          </a:stretch>
        </p:blipFill>
        <p:spPr>
          <a:xfrm>
            <a:off x="2216311" y="1772816"/>
            <a:ext cx="7759378" cy="3645570"/>
          </a:xfrm>
          <a:prstGeom prst="rect">
            <a:avLst/>
          </a:prstGeom>
          <a:ln>
            <a:solidFill>
              <a:schemeClr val="tx1"/>
            </a:solidFill>
          </a:ln>
        </p:spPr>
      </p:pic>
      <p:sp>
        <p:nvSpPr>
          <p:cNvPr id="7" name="Textfeld 6">
            <a:extLst>
              <a:ext uri="{FF2B5EF4-FFF2-40B4-BE49-F238E27FC236}">
                <a16:creationId xmlns:a16="http://schemas.microsoft.com/office/drawing/2014/main" id="{AFB1C8FF-798C-A5D7-BC47-962B2657F00C}"/>
              </a:ext>
            </a:extLst>
          </p:cNvPr>
          <p:cNvSpPr txBox="1"/>
          <p:nvPr/>
        </p:nvSpPr>
        <p:spPr>
          <a:xfrm>
            <a:off x="2225054" y="5418386"/>
            <a:ext cx="7759378" cy="738664"/>
          </a:xfrm>
          <a:prstGeom prst="rect">
            <a:avLst/>
          </a:prstGeom>
          <a:noFill/>
        </p:spPr>
        <p:txBody>
          <a:bodyPr wrap="square" rtlCol="0">
            <a:spAutoFit/>
          </a:bodyPr>
          <a:lstStyle/>
          <a:p>
            <a:r>
              <a:rPr lang="de-CH" sz="1400" dirty="0">
                <a:latin typeface="Calibri" panose="020F0502020204030204" pitchFamily="34" charset="0"/>
                <a:cs typeface="Calibri" panose="020F0502020204030204" pitchFamily="34" charset="0"/>
              </a:rPr>
              <a:t>Abbildung: Medienmitteilung des Kantons Glarus</a:t>
            </a:r>
          </a:p>
          <a:p>
            <a:r>
              <a:rPr lang="de-CH" sz="1400" dirty="0">
                <a:latin typeface="Calibri" panose="020F0502020204030204" pitchFamily="34" charset="0"/>
                <a:cs typeface="Calibri" panose="020F0502020204030204" pitchFamily="34" charset="0"/>
              </a:rPr>
              <a:t>Quelle:  https://www.gl.ch/public-newsroom.html/31/newsroomnews/2177/title/regierungsratswahlen-fehler-bei-der-auszahlung-korrigiert</a:t>
            </a:r>
          </a:p>
        </p:txBody>
      </p:sp>
    </p:spTree>
    <p:extLst>
      <p:ext uri="{BB962C8B-B14F-4D97-AF65-F5344CB8AC3E}">
        <p14:creationId xmlns:p14="http://schemas.microsoft.com/office/powerpoint/2010/main" val="2206722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ABEDD6B-44EE-4B50-9172-E171D90C1B70}"/>
              </a:ext>
            </a:extLst>
          </p:cNvPr>
          <p:cNvSpPr>
            <a:spLocks noGrp="1"/>
          </p:cNvSpPr>
          <p:nvPr>
            <p:ph type="title"/>
          </p:nvPr>
        </p:nvSpPr>
        <p:spPr/>
        <p:txBody>
          <a:bodyPr/>
          <a:lstStyle/>
          <a:p>
            <a:r>
              <a:rPr lang="de-CH" dirty="0"/>
              <a:t>Fehler verhindern</a:t>
            </a:r>
            <a:br>
              <a:rPr lang="de-CH" dirty="0"/>
            </a:br>
            <a:endParaRPr lang="de-CH" dirty="0"/>
          </a:p>
        </p:txBody>
      </p:sp>
      <p:sp>
        <p:nvSpPr>
          <p:cNvPr id="3" name="Textplatzhalter 2">
            <a:extLst>
              <a:ext uri="{FF2B5EF4-FFF2-40B4-BE49-F238E27FC236}">
                <a16:creationId xmlns:a16="http://schemas.microsoft.com/office/drawing/2014/main" id="{DE921FBE-396B-4527-9BD1-61261493C70B}"/>
              </a:ext>
            </a:extLst>
          </p:cNvPr>
          <p:cNvSpPr>
            <a:spLocks noGrp="1"/>
          </p:cNvSpPr>
          <p:nvPr>
            <p:ph type="body" idx="1"/>
          </p:nvPr>
        </p:nvSpPr>
        <p:spPr/>
        <p:txBody>
          <a:bodyPr/>
          <a:lstStyle/>
          <a:p>
            <a:endParaRPr lang="de-CH"/>
          </a:p>
        </p:txBody>
      </p:sp>
      <p:sp>
        <p:nvSpPr>
          <p:cNvPr id="4" name="Foliennummernplatzhalter 3">
            <a:extLst>
              <a:ext uri="{FF2B5EF4-FFF2-40B4-BE49-F238E27FC236}">
                <a16:creationId xmlns:a16="http://schemas.microsoft.com/office/drawing/2014/main" id="{CCDE47FA-1359-46DB-B379-F35B18622A5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674F0A-37BA-4CE3-B1FD-DE57A7E2F2C6}" type="slidenum">
              <a:rPr kumimoji="0" lang="de-CH"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de-CH"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8567025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B5B0971-7ABD-89C0-6A85-DF120B99C4CC}"/>
              </a:ext>
            </a:extLst>
          </p:cNvPr>
          <p:cNvSpPr>
            <a:spLocks noGrp="1"/>
          </p:cNvSpPr>
          <p:nvPr>
            <p:ph type="title"/>
          </p:nvPr>
        </p:nvSpPr>
        <p:spPr/>
        <p:txBody>
          <a:bodyPr/>
          <a:lstStyle/>
          <a:p>
            <a:r>
              <a:rPr lang="de-CH" dirty="0"/>
              <a:t>Wie können Fehler bei Auszählungen verhindert werden? </a:t>
            </a:r>
          </a:p>
        </p:txBody>
      </p:sp>
      <p:sp>
        <p:nvSpPr>
          <p:cNvPr id="3" name="Inhaltsplatzhalter 2">
            <a:extLst>
              <a:ext uri="{FF2B5EF4-FFF2-40B4-BE49-F238E27FC236}">
                <a16:creationId xmlns:a16="http://schemas.microsoft.com/office/drawing/2014/main" id="{0AD6FF1E-6321-FFF3-126C-A7ACC2F34A1D}"/>
              </a:ext>
            </a:extLst>
          </p:cNvPr>
          <p:cNvSpPr>
            <a:spLocks noGrp="1"/>
          </p:cNvSpPr>
          <p:nvPr>
            <p:ph idx="1"/>
          </p:nvPr>
        </p:nvSpPr>
        <p:spPr/>
        <p:txBody>
          <a:bodyPr/>
          <a:lstStyle/>
          <a:p>
            <a:r>
              <a:rPr lang="de-CH" b="1" dirty="0"/>
              <a:t>Zuständigkeiten und Prozesse </a:t>
            </a:r>
            <a:r>
              <a:rPr lang="de-CH" dirty="0"/>
              <a:t>klar definieren</a:t>
            </a:r>
          </a:p>
          <a:p>
            <a:r>
              <a:rPr lang="de-CH" b="1" dirty="0"/>
              <a:t>Personal und Stimmenzählende </a:t>
            </a:r>
            <a:r>
              <a:rPr lang="de-CH" dirty="0"/>
              <a:t>vor jeder Abstimmung bzw. Wahl </a:t>
            </a:r>
            <a:r>
              <a:rPr lang="de-CH" b="1" dirty="0"/>
              <a:t>schulen</a:t>
            </a:r>
          </a:p>
          <a:p>
            <a:r>
              <a:rPr lang="de-CH" b="1" dirty="0"/>
              <a:t>Testläufe</a:t>
            </a:r>
            <a:r>
              <a:rPr lang="de-CH" dirty="0"/>
              <a:t> durchführen (insbesondere mit elektronischen Geräten oder Softwarelösungen)</a:t>
            </a:r>
          </a:p>
          <a:p>
            <a:r>
              <a:rPr lang="de-CH" b="1" dirty="0"/>
              <a:t>Pikettdienste</a:t>
            </a:r>
            <a:r>
              <a:rPr lang="de-CH" dirty="0"/>
              <a:t> vereinbaren (Informatik inhouse, Softwarelieferant)</a:t>
            </a:r>
          </a:p>
          <a:p>
            <a:r>
              <a:rPr lang="de-CH" b="1" dirty="0"/>
              <a:t>Vier-Augen-Prinzip</a:t>
            </a:r>
            <a:r>
              <a:rPr lang="de-CH" dirty="0"/>
              <a:t> sicherstellen</a:t>
            </a:r>
          </a:p>
          <a:p>
            <a:r>
              <a:rPr lang="de-CH" b="1" dirty="0"/>
              <a:t>Ruhe </a:t>
            </a:r>
            <a:r>
              <a:rPr lang="de-CH" dirty="0"/>
              <a:t>zwischen</a:t>
            </a:r>
            <a:r>
              <a:rPr lang="de-CH" b="1" dirty="0"/>
              <a:t> </a:t>
            </a:r>
            <a:r>
              <a:rPr lang="de-CH" dirty="0"/>
              <a:t>Stimmenzählenden, bei der Urne und im Stimmbüro </a:t>
            </a:r>
            <a:r>
              <a:rPr lang="de-CH" b="1" dirty="0"/>
              <a:t>sicherstellen</a:t>
            </a:r>
          </a:p>
        </p:txBody>
      </p:sp>
      <p:sp>
        <p:nvSpPr>
          <p:cNvPr id="4" name="Foliennummernplatzhalter 3">
            <a:extLst>
              <a:ext uri="{FF2B5EF4-FFF2-40B4-BE49-F238E27FC236}">
                <a16:creationId xmlns:a16="http://schemas.microsoft.com/office/drawing/2014/main" id="{753C4E6B-72FD-CC67-6B66-252CB53C56C1}"/>
              </a:ext>
            </a:extLst>
          </p:cNvPr>
          <p:cNvSpPr>
            <a:spLocks noGrp="1"/>
          </p:cNvSpPr>
          <p:nvPr>
            <p:ph type="sldNum" sz="quarter" idx="12"/>
          </p:nvPr>
        </p:nvSpPr>
        <p:spPr/>
        <p:txBody>
          <a:bodyPr/>
          <a:lstStyle/>
          <a:p>
            <a:fld id="{87674F0A-37BA-4CE3-B1FD-DE57A7E2F2C6}" type="slidenum">
              <a:rPr lang="de-CH" smtClean="0"/>
              <a:pPr/>
              <a:t>22</a:t>
            </a:fld>
            <a:endParaRPr lang="de-CH" dirty="0"/>
          </a:p>
        </p:txBody>
      </p:sp>
    </p:spTree>
    <p:extLst>
      <p:ext uri="{BB962C8B-B14F-4D97-AF65-F5344CB8AC3E}">
        <p14:creationId xmlns:p14="http://schemas.microsoft.com/office/powerpoint/2010/main" val="16184493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B5B0971-7ABD-89C0-6A85-DF120B99C4CC}"/>
              </a:ext>
            </a:extLst>
          </p:cNvPr>
          <p:cNvSpPr>
            <a:spLocks noGrp="1"/>
          </p:cNvSpPr>
          <p:nvPr>
            <p:ph type="title"/>
          </p:nvPr>
        </p:nvSpPr>
        <p:spPr/>
        <p:txBody>
          <a:bodyPr/>
          <a:lstStyle/>
          <a:p>
            <a:r>
              <a:rPr lang="de-CH" dirty="0"/>
              <a:t>Wie können Fehler bei Auszählungen verhindert werden? </a:t>
            </a:r>
          </a:p>
        </p:txBody>
      </p:sp>
      <p:sp>
        <p:nvSpPr>
          <p:cNvPr id="3" name="Inhaltsplatzhalter 2">
            <a:extLst>
              <a:ext uri="{FF2B5EF4-FFF2-40B4-BE49-F238E27FC236}">
                <a16:creationId xmlns:a16="http://schemas.microsoft.com/office/drawing/2014/main" id="{0AD6FF1E-6321-FFF3-126C-A7ACC2F34A1D}"/>
              </a:ext>
            </a:extLst>
          </p:cNvPr>
          <p:cNvSpPr>
            <a:spLocks noGrp="1"/>
          </p:cNvSpPr>
          <p:nvPr>
            <p:ph idx="1"/>
          </p:nvPr>
        </p:nvSpPr>
        <p:spPr/>
        <p:txBody>
          <a:bodyPr/>
          <a:lstStyle/>
          <a:p>
            <a:pPr marL="0" indent="0">
              <a:buNone/>
            </a:pPr>
            <a:r>
              <a:rPr lang="de-CH" b="1" dirty="0"/>
              <a:t>Beispiel: </a:t>
            </a:r>
            <a:r>
              <a:rPr lang="de-CH" dirty="0"/>
              <a:t>Paula </a:t>
            </a:r>
            <a:r>
              <a:rPr lang="de-CH" dirty="0" err="1"/>
              <a:t>Frommenweiler</a:t>
            </a:r>
            <a:r>
              <a:rPr lang="de-CH" dirty="0"/>
              <a:t> und Ida Schlegel kennen sich seit der Schulzeit und sind seit über 30 Jahren Stimmenzählende. Diesen Sonntag sitzen sie sich bei der Auszählung gegenüber und tauschen lautstark die aktuellen Dorfgeschichten aus. Die anderen Stimmenzählenden stören sich daran bzw. können sich kaum konzentrieren. Der Präsident des Stimmbüros oder der Stimmregisterführer weist sie darauf hin, dass während der Auszählungen Unterhaltungen massvoll zu beschränken sind.</a:t>
            </a:r>
          </a:p>
        </p:txBody>
      </p:sp>
      <p:sp>
        <p:nvSpPr>
          <p:cNvPr id="4" name="Foliennummernplatzhalter 3">
            <a:extLst>
              <a:ext uri="{FF2B5EF4-FFF2-40B4-BE49-F238E27FC236}">
                <a16:creationId xmlns:a16="http://schemas.microsoft.com/office/drawing/2014/main" id="{753C4E6B-72FD-CC67-6B66-252CB53C56C1}"/>
              </a:ext>
            </a:extLst>
          </p:cNvPr>
          <p:cNvSpPr>
            <a:spLocks noGrp="1"/>
          </p:cNvSpPr>
          <p:nvPr>
            <p:ph type="sldNum" sz="quarter" idx="12"/>
          </p:nvPr>
        </p:nvSpPr>
        <p:spPr/>
        <p:txBody>
          <a:bodyPr/>
          <a:lstStyle/>
          <a:p>
            <a:fld id="{87674F0A-37BA-4CE3-B1FD-DE57A7E2F2C6}" type="slidenum">
              <a:rPr lang="de-CH" smtClean="0"/>
              <a:pPr/>
              <a:t>23</a:t>
            </a:fld>
            <a:endParaRPr lang="de-CH" dirty="0"/>
          </a:p>
        </p:txBody>
      </p:sp>
    </p:spTree>
    <p:extLst>
      <p:ext uri="{BB962C8B-B14F-4D97-AF65-F5344CB8AC3E}">
        <p14:creationId xmlns:p14="http://schemas.microsoft.com/office/powerpoint/2010/main" val="41335980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ABEDD6B-44EE-4B50-9172-E171D90C1B70}"/>
              </a:ext>
            </a:extLst>
          </p:cNvPr>
          <p:cNvSpPr>
            <a:spLocks noGrp="1"/>
          </p:cNvSpPr>
          <p:nvPr>
            <p:ph type="title"/>
          </p:nvPr>
        </p:nvSpPr>
        <p:spPr>
          <a:xfrm>
            <a:off x="963084" y="2483532"/>
            <a:ext cx="10363200" cy="1362075"/>
          </a:xfrm>
        </p:spPr>
        <p:txBody>
          <a:bodyPr>
            <a:normAutofit fontScale="90000"/>
          </a:bodyPr>
          <a:lstStyle/>
          <a:p>
            <a:r>
              <a:rPr lang="de-CH" dirty="0"/>
              <a:t>Manipulation von Wahlen und Abstimmungen</a:t>
            </a:r>
            <a:br>
              <a:rPr lang="de-CH" dirty="0"/>
            </a:br>
            <a:endParaRPr lang="de-CH" dirty="0"/>
          </a:p>
        </p:txBody>
      </p:sp>
      <p:sp>
        <p:nvSpPr>
          <p:cNvPr id="3" name="Textplatzhalter 2">
            <a:extLst>
              <a:ext uri="{FF2B5EF4-FFF2-40B4-BE49-F238E27FC236}">
                <a16:creationId xmlns:a16="http://schemas.microsoft.com/office/drawing/2014/main" id="{DE921FBE-396B-4527-9BD1-61261493C70B}"/>
              </a:ext>
            </a:extLst>
          </p:cNvPr>
          <p:cNvSpPr>
            <a:spLocks noGrp="1"/>
          </p:cNvSpPr>
          <p:nvPr>
            <p:ph type="body" idx="1"/>
          </p:nvPr>
        </p:nvSpPr>
        <p:spPr>
          <a:xfrm>
            <a:off x="963084" y="1196753"/>
            <a:ext cx="10363200" cy="1286780"/>
          </a:xfrm>
        </p:spPr>
        <p:txBody>
          <a:bodyPr/>
          <a:lstStyle/>
          <a:p>
            <a:endParaRPr lang="de-CH" dirty="0"/>
          </a:p>
        </p:txBody>
      </p:sp>
      <p:sp>
        <p:nvSpPr>
          <p:cNvPr id="4" name="Foliennummernplatzhalter 3">
            <a:extLst>
              <a:ext uri="{FF2B5EF4-FFF2-40B4-BE49-F238E27FC236}">
                <a16:creationId xmlns:a16="http://schemas.microsoft.com/office/drawing/2014/main" id="{CCDE47FA-1359-46DB-B379-F35B18622A50}"/>
              </a:ext>
            </a:extLst>
          </p:cNvPr>
          <p:cNvSpPr>
            <a:spLocks noGrp="1"/>
          </p:cNvSpPr>
          <p:nvPr>
            <p:ph type="sldNum" sz="quarter" idx="12"/>
          </p:nvPr>
        </p:nvSpPr>
        <p:spPr/>
        <p:txBody>
          <a:bodyPr/>
          <a:lstStyle/>
          <a:p>
            <a:fld id="{87674F0A-37BA-4CE3-B1FD-DE57A7E2F2C6}" type="slidenum">
              <a:rPr lang="de-CH" smtClean="0"/>
              <a:pPr/>
              <a:t>24</a:t>
            </a:fld>
            <a:endParaRPr lang="de-CH"/>
          </a:p>
        </p:txBody>
      </p:sp>
    </p:spTree>
    <p:extLst>
      <p:ext uri="{BB962C8B-B14F-4D97-AF65-F5344CB8AC3E}">
        <p14:creationId xmlns:p14="http://schemas.microsoft.com/office/powerpoint/2010/main" val="30967629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nchor="t">
            <a:normAutofit/>
          </a:bodyPr>
          <a:lstStyle/>
          <a:p>
            <a:r>
              <a:rPr lang="de-CH" dirty="0"/>
              <a:t>Manipulation von Wahlen und Abstimmungen</a:t>
            </a:r>
          </a:p>
        </p:txBody>
      </p:sp>
      <p:sp>
        <p:nvSpPr>
          <p:cNvPr id="6" name="Inhaltsplatzhalter 5"/>
          <p:cNvSpPr>
            <a:spLocks noGrp="1"/>
          </p:cNvSpPr>
          <p:nvPr>
            <p:ph idx="1"/>
          </p:nvPr>
        </p:nvSpPr>
        <p:spPr/>
        <p:txBody>
          <a:bodyPr/>
          <a:lstStyle/>
          <a:p>
            <a:pPr marL="0" indent="0">
              <a:buNone/>
            </a:pPr>
            <a:r>
              <a:rPr lang="de-CH" b="1" dirty="0"/>
              <a:t>Was bedeutet Manipulation von Wahlen und Abstimmungen? </a:t>
            </a:r>
          </a:p>
          <a:p>
            <a:pPr marL="0" indent="0">
              <a:buNone/>
            </a:pPr>
            <a:r>
              <a:rPr lang="de-CH" dirty="0"/>
              <a:t>Manipulation bedeutet eine bewusste Änderung des Resultates. Eine Person will einer anderen Person (Wahlen) oder einer Sache (Abstimmung) einen Vorteil verschaffen und nimmt deshalb Einfluss auf das Resultat. Das passiert also nicht aus Versehen oder per Zufall, sondern gewollt.  </a:t>
            </a:r>
          </a:p>
          <a:p>
            <a:pPr marL="0" indent="0">
              <a:buNone/>
            </a:pPr>
            <a:endParaRPr lang="de-CH" b="1" dirty="0"/>
          </a:p>
          <a:p>
            <a:pPr marL="0" indent="0">
              <a:buNone/>
            </a:pPr>
            <a:endParaRPr lang="de-CH" b="1" dirty="0"/>
          </a:p>
          <a:p>
            <a:pPr marL="0" indent="0">
              <a:buNone/>
            </a:pPr>
            <a:endParaRPr lang="de-CH" dirty="0"/>
          </a:p>
        </p:txBody>
      </p:sp>
      <p:sp>
        <p:nvSpPr>
          <p:cNvPr id="2" name="Foliennummernplatzhalter 1"/>
          <p:cNvSpPr>
            <a:spLocks noGrp="1"/>
          </p:cNvSpPr>
          <p:nvPr>
            <p:ph type="sldNum" sz="quarter" idx="12"/>
          </p:nvPr>
        </p:nvSpPr>
        <p:spPr/>
        <p:txBody>
          <a:bodyPr/>
          <a:lstStyle/>
          <a:p>
            <a:fld id="{87674F0A-37BA-4CE3-B1FD-DE57A7E2F2C6}" type="slidenum">
              <a:rPr lang="de-CH" smtClean="0"/>
              <a:pPr/>
              <a:t>25</a:t>
            </a:fld>
            <a:endParaRPr lang="de-CH"/>
          </a:p>
        </p:txBody>
      </p:sp>
    </p:spTree>
    <p:extLst>
      <p:ext uri="{BB962C8B-B14F-4D97-AF65-F5344CB8AC3E}">
        <p14:creationId xmlns:p14="http://schemas.microsoft.com/office/powerpoint/2010/main" val="339948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2D11F93-CFDB-6783-1917-80EEE67E01C3}"/>
              </a:ext>
            </a:extLst>
          </p:cNvPr>
          <p:cNvSpPr>
            <a:spLocks noGrp="1"/>
          </p:cNvSpPr>
          <p:nvPr>
            <p:ph type="title"/>
          </p:nvPr>
        </p:nvSpPr>
        <p:spPr/>
        <p:txBody>
          <a:bodyPr/>
          <a:lstStyle/>
          <a:p>
            <a:r>
              <a:rPr lang="de-CH" dirty="0"/>
              <a:t>Übersicht</a:t>
            </a:r>
          </a:p>
        </p:txBody>
      </p:sp>
      <p:sp>
        <p:nvSpPr>
          <p:cNvPr id="3" name="Foliennummernplatzhalter 2">
            <a:extLst>
              <a:ext uri="{FF2B5EF4-FFF2-40B4-BE49-F238E27FC236}">
                <a16:creationId xmlns:a16="http://schemas.microsoft.com/office/drawing/2014/main" id="{D39E6CF6-2A90-9884-7144-69B0B2304A43}"/>
              </a:ext>
            </a:extLst>
          </p:cNvPr>
          <p:cNvSpPr>
            <a:spLocks noGrp="1"/>
          </p:cNvSpPr>
          <p:nvPr>
            <p:ph type="sldNum" sz="quarter" idx="12"/>
          </p:nvPr>
        </p:nvSpPr>
        <p:spPr/>
        <p:txBody>
          <a:bodyPr/>
          <a:lstStyle/>
          <a:p>
            <a:fld id="{87674F0A-37BA-4CE3-B1FD-DE57A7E2F2C6}" type="slidenum">
              <a:rPr lang="de-CH" smtClean="0"/>
              <a:pPr/>
              <a:t>26</a:t>
            </a:fld>
            <a:endParaRPr lang="de-CH"/>
          </a:p>
        </p:txBody>
      </p:sp>
      <p:graphicFrame>
        <p:nvGraphicFramePr>
          <p:cNvPr id="6" name="Diagramm 5">
            <a:extLst>
              <a:ext uri="{FF2B5EF4-FFF2-40B4-BE49-F238E27FC236}">
                <a16:creationId xmlns:a16="http://schemas.microsoft.com/office/drawing/2014/main" id="{146431F4-B02C-8ED9-831E-4031A4E40918}"/>
              </a:ext>
            </a:extLst>
          </p:cNvPr>
          <p:cNvGraphicFramePr/>
          <p:nvPr>
            <p:extLst/>
          </p:nvPr>
        </p:nvGraphicFramePr>
        <p:xfrm>
          <a:off x="839416" y="1124744"/>
          <a:ext cx="10513168" cy="50405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061075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C3A6104-5C02-6E69-09F6-11F59DA3071B}"/>
              </a:ext>
            </a:extLst>
          </p:cNvPr>
          <p:cNvSpPr>
            <a:spLocks noGrp="1"/>
          </p:cNvSpPr>
          <p:nvPr>
            <p:ph type="title"/>
          </p:nvPr>
        </p:nvSpPr>
        <p:spPr/>
        <p:txBody>
          <a:bodyPr/>
          <a:lstStyle/>
          <a:p>
            <a:r>
              <a:rPr lang="de-CH" dirty="0"/>
              <a:t>Manipulation von Wahlen und Abstimmungen</a:t>
            </a:r>
          </a:p>
        </p:txBody>
      </p:sp>
      <p:sp>
        <p:nvSpPr>
          <p:cNvPr id="3" name="Inhaltsplatzhalter 2">
            <a:extLst>
              <a:ext uri="{FF2B5EF4-FFF2-40B4-BE49-F238E27FC236}">
                <a16:creationId xmlns:a16="http://schemas.microsoft.com/office/drawing/2014/main" id="{2D4243FF-5846-7A1B-89C0-FD242CC53E14}"/>
              </a:ext>
            </a:extLst>
          </p:cNvPr>
          <p:cNvSpPr>
            <a:spLocks noGrp="1"/>
          </p:cNvSpPr>
          <p:nvPr>
            <p:ph idx="1"/>
          </p:nvPr>
        </p:nvSpPr>
        <p:spPr/>
        <p:txBody>
          <a:bodyPr/>
          <a:lstStyle/>
          <a:p>
            <a:pPr marL="0" indent="0">
              <a:buNone/>
            </a:pPr>
            <a:r>
              <a:rPr lang="de-CH" b="1" dirty="0"/>
              <a:t>Urnenzugang behindern</a:t>
            </a:r>
          </a:p>
          <a:p>
            <a:pPr lvl="1">
              <a:buFont typeface="Arial" panose="020B0604020202020204" pitchFamily="34" charset="0"/>
              <a:buChar char="•"/>
            </a:pPr>
            <a:r>
              <a:rPr lang="de-CH" dirty="0"/>
              <a:t>Vor dem Gebäude Stimmzettel, Werbesachen, Geschenke oder Getränke und Speisen verteilen sowie Gaben/Unterschriften sammeln</a:t>
            </a:r>
          </a:p>
          <a:p>
            <a:pPr lvl="1">
              <a:buFont typeface="Arial" panose="020B0604020202020204" pitchFamily="34" charset="0"/>
              <a:buChar char="•"/>
            </a:pPr>
            <a:r>
              <a:rPr lang="de-CH" dirty="0"/>
              <a:t>Vor dem Gebäude demonstrieren, den Zugang blockieren usw. Die Störung/Behinderung von Wahlen und Abstimmungen ist strafbar (StGB 279).  Stimmberechtigte an der Ausübung des Stimm-/Wahlrechts durch Gewalt oder Androhung von Nachteilen zu hindern ist ebenfalls strafbar (StGB 280).</a:t>
            </a:r>
          </a:p>
          <a:p>
            <a:pPr marL="457200" lvl="1" indent="0">
              <a:buNone/>
            </a:pPr>
            <a:endParaRPr lang="de-CH" dirty="0"/>
          </a:p>
          <a:p>
            <a:pPr marL="0" indent="0">
              <a:buNone/>
            </a:pPr>
            <a:r>
              <a:rPr lang="de-CH" b="1" dirty="0"/>
              <a:t>Stimmregister fälschen</a:t>
            </a:r>
          </a:p>
          <a:p>
            <a:pPr marL="0" indent="0">
              <a:buNone/>
            </a:pPr>
            <a:endParaRPr lang="de-CH" dirty="0"/>
          </a:p>
        </p:txBody>
      </p:sp>
      <p:sp>
        <p:nvSpPr>
          <p:cNvPr id="4" name="Foliennummernplatzhalter 3">
            <a:extLst>
              <a:ext uri="{FF2B5EF4-FFF2-40B4-BE49-F238E27FC236}">
                <a16:creationId xmlns:a16="http://schemas.microsoft.com/office/drawing/2014/main" id="{F47A6D94-5A1A-3680-1970-8A7382946C5A}"/>
              </a:ext>
            </a:extLst>
          </p:cNvPr>
          <p:cNvSpPr>
            <a:spLocks noGrp="1"/>
          </p:cNvSpPr>
          <p:nvPr>
            <p:ph type="sldNum" sz="quarter" idx="12"/>
          </p:nvPr>
        </p:nvSpPr>
        <p:spPr/>
        <p:txBody>
          <a:bodyPr/>
          <a:lstStyle/>
          <a:p>
            <a:fld id="{87674F0A-37BA-4CE3-B1FD-DE57A7E2F2C6}" type="slidenum">
              <a:rPr lang="de-CH" smtClean="0"/>
              <a:pPr/>
              <a:t>27</a:t>
            </a:fld>
            <a:endParaRPr lang="de-CH" dirty="0"/>
          </a:p>
        </p:txBody>
      </p:sp>
    </p:spTree>
    <p:extLst>
      <p:ext uri="{BB962C8B-B14F-4D97-AF65-F5344CB8AC3E}">
        <p14:creationId xmlns:p14="http://schemas.microsoft.com/office/powerpoint/2010/main" val="7170201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nchor="t">
            <a:normAutofit/>
          </a:bodyPr>
          <a:lstStyle/>
          <a:p>
            <a:r>
              <a:rPr lang="de-CH" dirty="0"/>
              <a:t>Manipulation von Wahlen und Abstimmungen</a:t>
            </a:r>
          </a:p>
        </p:txBody>
      </p:sp>
      <p:sp>
        <p:nvSpPr>
          <p:cNvPr id="6" name="Inhaltsplatzhalter 5"/>
          <p:cNvSpPr>
            <a:spLocks noGrp="1"/>
          </p:cNvSpPr>
          <p:nvPr>
            <p:ph idx="1"/>
          </p:nvPr>
        </p:nvSpPr>
        <p:spPr/>
        <p:txBody>
          <a:bodyPr/>
          <a:lstStyle/>
          <a:p>
            <a:pPr marL="0" indent="0">
              <a:buNone/>
            </a:pPr>
            <a:r>
              <a:rPr lang="de-CH" b="1" dirty="0"/>
              <a:t>Angriffe auf IT</a:t>
            </a:r>
          </a:p>
          <a:p>
            <a:pPr lvl="1">
              <a:buFont typeface="Arial" panose="020B0604020202020204" pitchFamily="34" charset="0"/>
              <a:buChar char="•"/>
            </a:pPr>
            <a:r>
              <a:rPr lang="de-CH" dirty="0"/>
              <a:t>z.B. Hackerangriffe auf Softwarelösungen</a:t>
            </a:r>
          </a:p>
          <a:p>
            <a:pPr marL="0" indent="0">
              <a:buNone/>
            </a:pPr>
            <a:endParaRPr lang="de-CH" dirty="0">
              <a:highlight>
                <a:srgbClr val="FFFF00"/>
              </a:highlight>
            </a:endParaRPr>
          </a:p>
          <a:p>
            <a:pPr marL="0" indent="0">
              <a:buNone/>
            </a:pPr>
            <a:r>
              <a:rPr lang="de-CH" b="1" dirty="0"/>
              <a:t>Auszählung verfälschen</a:t>
            </a:r>
          </a:p>
          <a:p>
            <a:pPr lvl="1">
              <a:buFont typeface="Arial" panose="020B0604020202020204" pitchFamily="34" charset="0"/>
              <a:buChar char="•"/>
            </a:pPr>
            <a:r>
              <a:rPr lang="de-CH" dirty="0"/>
              <a:t>Gültige Stimmzettel vernichten, Stimmzettel nicht für Ergebnis berücksichtigen oder korrigieren, ändern sowie ungültig machen. Fälschen, Verfälschen, Beseitigen oder Vernichten von gültigen Stimmzetteln ist strafbar (StGB 282).</a:t>
            </a:r>
            <a:endParaRPr lang="de-CH" dirty="0">
              <a:highlight>
                <a:srgbClr val="FFFF00"/>
              </a:highlight>
            </a:endParaRPr>
          </a:p>
          <a:p>
            <a:pPr lvl="1">
              <a:buFont typeface="Arial" panose="020B0604020202020204" pitchFamily="34" charset="0"/>
              <a:buChar char="•"/>
            </a:pPr>
            <a:r>
              <a:rPr lang="de-CH" dirty="0"/>
              <a:t>Vertuschung von festgestellten Fehlern bei der Auszählung (z.B. um das Gesicht zu wahren)</a:t>
            </a:r>
          </a:p>
          <a:p>
            <a:pPr marL="0" indent="0">
              <a:buNone/>
            </a:pPr>
            <a:endParaRPr lang="de-CH" dirty="0"/>
          </a:p>
          <a:p>
            <a:pPr marL="0" indent="0">
              <a:buNone/>
            </a:pPr>
            <a:endParaRPr lang="de-CH" dirty="0"/>
          </a:p>
        </p:txBody>
      </p:sp>
      <p:sp>
        <p:nvSpPr>
          <p:cNvPr id="2" name="Foliennummernplatzhalter 1"/>
          <p:cNvSpPr>
            <a:spLocks noGrp="1"/>
          </p:cNvSpPr>
          <p:nvPr>
            <p:ph type="sldNum" sz="quarter" idx="12"/>
          </p:nvPr>
        </p:nvSpPr>
        <p:spPr/>
        <p:txBody>
          <a:bodyPr/>
          <a:lstStyle/>
          <a:p>
            <a:fld id="{87674F0A-37BA-4CE3-B1FD-DE57A7E2F2C6}" type="slidenum">
              <a:rPr lang="de-CH" smtClean="0"/>
              <a:pPr/>
              <a:t>28</a:t>
            </a:fld>
            <a:endParaRPr lang="de-CH"/>
          </a:p>
        </p:txBody>
      </p:sp>
    </p:spTree>
    <p:extLst>
      <p:ext uri="{BB962C8B-B14F-4D97-AF65-F5344CB8AC3E}">
        <p14:creationId xmlns:p14="http://schemas.microsoft.com/office/powerpoint/2010/main" val="31354590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ABEDD6B-44EE-4B50-9172-E171D90C1B70}"/>
              </a:ext>
            </a:extLst>
          </p:cNvPr>
          <p:cNvSpPr>
            <a:spLocks noGrp="1"/>
          </p:cNvSpPr>
          <p:nvPr>
            <p:ph type="title"/>
          </p:nvPr>
        </p:nvSpPr>
        <p:spPr>
          <a:xfrm>
            <a:off x="963084" y="2636911"/>
            <a:ext cx="10363200" cy="1008113"/>
          </a:xfrm>
        </p:spPr>
        <p:txBody>
          <a:bodyPr>
            <a:normAutofit/>
          </a:bodyPr>
          <a:lstStyle/>
          <a:p>
            <a:r>
              <a:rPr lang="de-CH" dirty="0"/>
              <a:t>Manipulationen Verhindern</a:t>
            </a:r>
          </a:p>
        </p:txBody>
      </p:sp>
      <p:sp>
        <p:nvSpPr>
          <p:cNvPr id="3" name="Textplatzhalter 2">
            <a:extLst>
              <a:ext uri="{FF2B5EF4-FFF2-40B4-BE49-F238E27FC236}">
                <a16:creationId xmlns:a16="http://schemas.microsoft.com/office/drawing/2014/main" id="{DE921FBE-396B-4527-9BD1-61261493C70B}"/>
              </a:ext>
            </a:extLst>
          </p:cNvPr>
          <p:cNvSpPr>
            <a:spLocks noGrp="1"/>
          </p:cNvSpPr>
          <p:nvPr>
            <p:ph type="body" idx="1"/>
          </p:nvPr>
        </p:nvSpPr>
        <p:spPr>
          <a:xfrm>
            <a:off x="934813" y="1335791"/>
            <a:ext cx="10363200" cy="1286780"/>
          </a:xfrm>
        </p:spPr>
        <p:txBody>
          <a:bodyPr/>
          <a:lstStyle/>
          <a:p>
            <a:endParaRPr lang="de-CH" dirty="0"/>
          </a:p>
        </p:txBody>
      </p:sp>
      <p:sp>
        <p:nvSpPr>
          <p:cNvPr id="4" name="Foliennummernplatzhalter 3">
            <a:extLst>
              <a:ext uri="{FF2B5EF4-FFF2-40B4-BE49-F238E27FC236}">
                <a16:creationId xmlns:a16="http://schemas.microsoft.com/office/drawing/2014/main" id="{CCDE47FA-1359-46DB-B379-F35B18622A50}"/>
              </a:ext>
            </a:extLst>
          </p:cNvPr>
          <p:cNvSpPr>
            <a:spLocks noGrp="1"/>
          </p:cNvSpPr>
          <p:nvPr>
            <p:ph type="sldNum" sz="quarter" idx="12"/>
          </p:nvPr>
        </p:nvSpPr>
        <p:spPr/>
        <p:txBody>
          <a:bodyPr/>
          <a:lstStyle/>
          <a:p>
            <a:fld id="{87674F0A-37BA-4CE3-B1FD-DE57A7E2F2C6}" type="slidenum">
              <a:rPr lang="de-CH" smtClean="0"/>
              <a:pPr/>
              <a:t>29</a:t>
            </a:fld>
            <a:endParaRPr lang="de-CH"/>
          </a:p>
        </p:txBody>
      </p:sp>
    </p:spTree>
    <p:extLst>
      <p:ext uri="{BB962C8B-B14F-4D97-AF65-F5344CB8AC3E}">
        <p14:creationId xmlns:p14="http://schemas.microsoft.com/office/powerpoint/2010/main" val="7352963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nhaltsplatzhalter 3">
            <a:extLst>
              <a:ext uri="{FF2B5EF4-FFF2-40B4-BE49-F238E27FC236}">
                <a16:creationId xmlns:a16="http://schemas.microsoft.com/office/drawing/2014/main" id="{149DF3A9-9DCD-4B59-AAF3-83F9A6581F35}"/>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p:blipFill>
        <p:spPr>
          <a:xfrm rot="1800000">
            <a:off x="-168214" y="4383988"/>
            <a:ext cx="2300400" cy="2300400"/>
          </a:xfrm>
          <a:prstGeom prst="rect">
            <a:avLst/>
          </a:prstGeom>
        </p:spPr>
      </p:pic>
      <p:sp>
        <p:nvSpPr>
          <p:cNvPr id="5" name="Titel 4"/>
          <p:cNvSpPr>
            <a:spLocks noGrp="1"/>
          </p:cNvSpPr>
          <p:nvPr>
            <p:ph type="title"/>
          </p:nvPr>
        </p:nvSpPr>
        <p:spPr/>
        <p:txBody>
          <a:bodyPr>
            <a:normAutofit/>
          </a:bodyPr>
          <a:lstStyle/>
          <a:p>
            <a:r>
              <a:rPr lang="de-CH"/>
              <a:t>Ziele</a:t>
            </a:r>
            <a:endParaRPr lang="de-CH" dirty="0"/>
          </a:p>
        </p:txBody>
      </p:sp>
      <p:sp>
        <p:nvSpPr>
          <p:cNvPr id="6" name="Inhaltsplatzhalter 5"/>
          <p:cNvSpPr>
            <a:spLocks noGrp="1"/>
          </p:cNvSpPr>
          <p:nvPr>
            <p:ph idx="1"/>
          </p:nvPr>
        </p:nvSpPr>
        <p:spPr/>
        <p:txBody>
          <a:bodyPr/>
          <a:lstStyle/>
          <a:p>
            <a:r>
              <a:rPr lang="de-CH" dirty="0"/>
              <a:t>Sie können das Vorgehen zur Organisation von Wahlen und Abstimmungen nachvollziehbar beschreiben. </a:t>
            </a:r>
          </a:p>
          <a:p>
            <a:r>
              <a:rPr lang="de-CH" dirty="0"/>
              <a:t>Sie zählen mindestens zwei Arten von Fehlern und Manipulationen auf, die bei Wahlen und Abstimmungen auftreten können. </a:t>
            </a:r>
          </a:p>
          <a:p>
            <a:r>
              <a:rPr lang="de-CH" dirty="0"/>
              <a:t>Sie erklären in eigenen Worten, welche Konsequenzen Fehler und Manipulationen bei Wahlen und Abstimmungen haben können. </a:t>
            </a:r>
          </a:p>
          <a:p>
            <a:r>
              <a:rPr lang="de-CH" dirty="0"/>
              <a:t>Sie können den Stand und die Erfahrungen in Ihrer bisherigen Ausbildung zusammenfassen. </a:t>
            </a:r>
          </a:p>
        </p:txBody>
      </p:sp>
      <p:sp>
        <p:nvSpPr>
          <p:cNvPr id="2" name="Foliennummernplatzhalter 1"/>
          <p:cNvSpPr>
            <a:spLocks noGrp="1"/>
          </p:cNvSpPr>
          <p:nvPr>
            <p:ph type="sldNum" sz="quarter" idx="12"/>
          </p:nvPr>
        </p:nvSpPr>
        <p:spPr/>
        <p:txBody>
          <a:bodyPr/>
          <a:lstStyle/>
          <a:p>
            <a:fld id="{87674F0A-37BA-4CE3-B1FD-DE57A7E2F2C6}" type="slidenum">
              <a:rPr lang="de-CH" smtClean="0"/>
              <a:pPr/>
              <a:t>3</a:t>
            </a:fld>
            <a:endParaRPr lang="de-CH"/>
          </a:p>
        </p:txBody>
      </p:sp>
    </p:spTree>
    <p:extLst>
      <p:ext uri="{BB962C8B-B14F-4D97-AF65-F5344CB8AC3E}">
        <p14:creationId xmlns:p14="http://schemas.microsoft.com/office/powerpoint/2010/main" val="34776799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B5B0971-7ABD-89C0-6A85-DF120B99C4CC}"/>
              </a:ext>
            </a:extLst>
          </p:cNvPr>
          <p:cNvSpPr>
            <a:spLocks noGrp="1"/>
          </p:cNvSpPr>
          <p:nvPr>
            <p:ph type="title"/>
          </p:nvPr>
        </p:nvSpPr>
        <p:spPr/>
        <p:txBody>
          <a:bodyPr/>
          <a:lstStyle/>
          <a:p>
            <a:pPr marL="0" indent="0">
              <a:buNone/>
            </a:pPr>
            <a:r>
              <a:rPr lang="de-CH" b="1" dirty="0"/>
              <a:t>Wie kann Manipulation verhindert werden?</a:t>
            </a:r>
          </a:p>
        </p:txBody>
      </p:sp>
      <p:sp>
        <p:nvSpPr>
          <p:cNvPr id="3" name="Inhaltsplatzhalter 2">
            <a:extLst>
              <a:ext uri="{FF2B5EF4-FFF2-40B4-BE49-F238E27FC236}">
                <a16:creationId xmlns:a16="http://schemas.microsoft.com/office/drawing/2014/main" id="{0AD6FF1E-6321-FFF3-126C-A7ACC2F34A1D}"/>
              </a:ext>
            </a:extLst>
          </p:cNvPr>
          <p:cNvSpPr>
            <a:spLocks noGrp="1"/>
          </p:cNvSpPr>
          <p:nvPr>
            <p:ph idx="1"/>
          </p:nvPr>
        </p:nvSpPr>
        <p:spPr/>
        <p:txBody>
          <a:bodyPr/>
          <a:lstStyle/>
          <a:p>
            <a:r>
              <a:rPr lang="de-CH" dirty="0"/>
              <a:t>Sicherheitsvorkehrungen einhalten und Umsetzung der Sicherheitsvorkehrungen sicherstellen (z.B. Vier-Augen-Prinzip oder Zugangsbeschränkungen)</a:t>
            </a:r>
          </a:p>
          <a:p>
            <a:pPr marL="0" indent="0">
              <a:buNone/>
            </a:pPr>
            <a:endParaRPr lang="de-CH" b="1" dirty="0"/>
          </a:p>
          <a:p>
            <a:r>
              <a:rPr lang="de-CH" b="1" dirty="0"/>
              <a:t>Beispiel: </a:t>
            </a:r>
            <a:r>
              <a:rPr lang="de-CH" dirty="0"/>
              <a:t>Halil Demir ist seit einem Jahr Stimmenzähler. Bei der Auszählung der Gemeinderatswahlen schreibt er auf jeden zehnten Stimmzettel, auf dem ein Mitglied der SVP eine Stimme erhält, ein unschönes Wort. Der Stimmzettel ist damit ungültig.</a:t>
            </a:r>
          </a:p>
          <a:p>
            <a:pPr lvl="1"/>
            <a:r>
              <a:rPr lang="de-CH" dirty="0"/>
              <a:t>Lösung: Stimmenzählende zu Beginn des Einsatzes über Pflichten und die Folgen von Manipulationen aufklären und Vier-Augen-Prinzip sicherstellen</a:t>
            </a:r>
          </a:p>
          <a:p>
            <a:endParaRPr lang="de-CH" dirty="0"/>
          </a:p>
        </p:txBody>
      </p:sp>
      <p:sp>
        <p:nvSpPr>
          <p:cNvPr id="4" name="Foliennummernplatzhalter 3">
            <a:extLst>
              <a:ext uri="{FF2B5EF4-FFF2-40B4-BE49-F238E27FC236}">
                <a16:creationId xmlns:a16="http://schemas.microsoft.com/office/drawing/2014/main" id="{753C4E6B-72FD-CC67-6B66-252CB53C56C1}"/>
              </a:ext>
            </a:extLst>
          </p:cNvPr>
          <p:cNvSpPr>
            <a:spLocks noGrp="1"/>
          </p:cNvSpPr>
          <p:nvPr>
            <p:ph type="sldNum" sz="quarter" idx="12"/>
          </p:nvPr>
        </p:nvSpPr>
        <p:spPr/>
        <p:txBody>
          <a:bodyPr/>
          <a:lstStyle/>
          <a:p>
            <a:fld id="{87674F0A-37BA-4CE3-B1FD-DE57A7E2F2C6}" type="slidenum">
              <a:rPr lang="de-CH" smtClean="0"/>
              <a:pPr/>
              <a:t>30</a:t>
            </a:fld>
            <a:endParaRPr lang="de-CH" dirty="0"/>
          </a:p>
        </p:txBody>
      </p:sp>
    </p:spTree>
    <p:extLst>
      <p:ext uri="{BB962C8B-B14F-4D97-AF65-F5344CB8AC3E}">
        <p14:creationId xmlns:p14="http://schemas.microsoft.com/office/powerpoint/2010/main" val="10666989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4CFCE5A-8962-001C-5172-747F98F8BE5D}"/>
              </a:ext>
            </a:extLst>
          </p:cNvPr>
          <p:cNvSpPr>
            <a:spLocks noGrp="1"/>
          </p:cNvSpPr>
          <p:nvPr>
            <p:ph type="title"/>
          </p:nvPr>
        </p:nvSpPr>
        <p:spPr/>
        <p:txBody>
          <a:bodyPr/>
          <a:lstStyle/>
          <a:p>
            <a:r>
              <a:rPr lang="de-CH" dirty="0"/>
              <a:t>Zusammenfassung: Das Wichtigste im Überblick</a:t>
            </a:r>
          </a:p>
        </p:txBody>
      </p:sp>
      <p:sp>
        <p:nvSpPr>
          <p:cNvPr id="3" name="Foliennummernplatzhalter 2">
            <a:extLst>
              <a:ext uri="{FF2B5EF4-FFF2-40B4-BE49-F238E27FC236}">
                <a16:creationId xmlns:a16="http://schemas.microsoft.com/office/drawing/2014/main" id="{D9F6516C-8836-7944-EBAE-936A6DF335B9}"/>
              </a:ext>
            </a:extLst>
          </p:cNvPr>
          <p:cNvSpPr>
            <a:spLocks noGrp="1"/>
          </p:cNvSpPr>
          <p:nvPr>
            <p:ph type="sldNum" sz="quarter" idx="12"/>
          </p:nvPr>
        </p:nvSpPr>
        <p:spPr/>
        <p:txBody>
          <a:bodyPr/>
          <a:lstStyle/>
          <a:p>
            <a:fld id="{87674F0A-37BA-4CE3-B1FD-DE57A7E2F2C6}" type="slidenum">
              <a:rPr lang="de-CH" smtClean="0"/>
              <a:pPr/>
              <a:t>31</a:t>
            </a:fld>
            <a:endParaRPr lang="de-CH"/>
          </a:p>
        </p:txBody>
      </p:sp>
      <p:sp>
        <p:nvSpPr>
          <p:cNvPr id="4" name="Rechteck: abgerundete Ecken 3">
            <a:extLst>
              <a:ext uri="{FF2B5EF4-FFF2-40B4-BE49-F238E27FC236}">
                <a16:creationId xmlns:a16="http://schemas.microsoft.com/office/drawing/2014/main" id="{0BB112F5-CD79-B17C-19FB-F0C70E862014}"/>
              </a:ext>
            </a:extLst>
          </p:cNvPr>
          <p:cNvSpPr/>
          <p:nvPr/>
        </p:nvSpPr>
        <p:spPr>
          <a:xfrm>
            <a:off x="4727848" y="1268760"/>
            <a:ext cx="2520280" cy="1296144"/>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de-CH" dirty="0"/>
              <a:t>Fehler und Manipulationen</a:t>
            </a:r>
          </a:p>
        </p:txBody>
      </p:sp>
      <p:sp>
        <p:nvSpPr>
          <p:cNvPr id="5" name="Rechteck: abgerundete Ecken 4">
            <a:extLst>
              <a:ext uri="{FF2B5EF4-FFF2-40B4-BE49-F238E27FC236}">
                <a16:creationId xmlns:a16="http://schemas.microsoft.com/office/drawing/2014/main" id="{21ACA246-F7E8-1EFE-492F-ECB09826CC76}"/>
              </a:ext>
            </a:extLst>
          </p:cNvPr>
          <p:cNvSpPr/>
          <p:nvPr/>
        </p:nvSpPr>
        <p:spPr>
          <a:xfrm>
            <a:off x="7783736" y="2655177"/>
            <a:ext cx="2376264" cy="129614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dirty="0"/>
              <a:t>Manipulationen von Wahlen und Abstimmungen</a:t>
            </a:r>
          </a:p>
        </p:txBody>
      </p:sp>
      <p:sp>
        <p:nvSpPr>
          <p:cNvPr id="6" name="Rechteck: abgerundete Ecken 5">
            <a:extLst>
              <a:ext uri="{FF2B5EF4-FFF2-40B4-BE49-F238E27FC236}">
                <a16:creationId xmlns:a16="http://schemas.microsoft.com/office/drawing/2014/main" id="{B15432DE-A47B-EDB8-F893-A1574E9E7709}"/>
              </a:ext>
            </a:extLst>
          </p:cNvPr>
          <p:cNvSpPr/>
          <p:nvPr/>
        </p:nvSpPr>
        <p:spPr>
          <a:xfrm>
            <a:off x="1919536" y="2628600"/>
            <a:ext cx="2376264" cy="129614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dirty="0"/>
              <a:t>Fehler bei Auszählungen</a:t>
            </a:r>
          </a:p>
        </p:txBody>
      </p:sp>
      <p:sp>
        <p:nvSpPr>
          <p:cNvPr id="7" name="Rechteck: abgerundete Ecken 6">
            <a:extLst>
              <a:ext uri="{FF2B5EF4-FFF2-40B4-BE49-F238E27FC236}">
                <a16:creationId xmlns:a16="http://schemas.microsoft.com/office/drawing/2014/main" id="{A4909575-2FC1-14BF-1DE9-D3FB823376DD}"/>
              </a:ext>
            </a:extLst>
          </p:cNvPr>
          <p:cNvSpPr/>
          <p:nvPr/>
        </p:nvSpPr>
        <p:spPr>
          <a:xfrm>
            <a:off x="479376" y="4437111"/>
            <a:ext cx="2376264" cy="2146251"/>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de-CH" sz="1400" b="1" dirty="0"/>
              <a:t>Fehlerquellen</a:t>
            </a:r>
          </a:p>
          <a:p>
            <a:pPr marL="171450" indent="-171450">
              <a:buFont typeface="Arial" panose="020B0604020202020204" pitchFamily="34" charset="0"/>
              <a:buChar char="•"/>
            </a:pPr>
            <a:r>
              <a:rPr lang="de-CH" sz="1400" dirty="0"/>
              <a:t>Ergebnisermittlung</a:t>
            </a:r>
          </a:p>
          <a:p>
            <a:pPr marL="171450" indent="-171450">
              <a:buFont typeface="Arial" panose="020B0604020202020204" pitchFamily="34" charset="0"/>
              <a:buChar char="•"/>
            </a:pPr>
            <a:r>
              <a:rPr lang="de-CH" sz="1400" dirty="0"/>
              <a:t>Umgang mit Stimmmaterial</a:t>
            </a:r>
          </a:p>
          <a:p>
            <a:pPr marL="171450" indent="-171450">
              <a:buFont typeface="Arial" panose="020B0604020202020204" pitchFamily="34" charset="0"/>
              <a:buChar char="•"/>
            </a:pPr>
            <a:r>
              <a:rPr lang="de-CH" sz="1400" dirty="0"/>
              <a:t>Stimmgeheimnis</a:t>
            </a:r>
          </a:p>
          <a:p>
            <a:pPr marL="171450" indent="-171450">
              <a:buFont typeface="Arial" panose="020B0604020202020204" pitchFamily="34" charset="0"/>
              <a:buChar char="•"/>
            </a:pPr>
            <a:r>
              <a:rPr lang="de-CH" sz="1400" dirty="0"/>
              <a:t>Organisatorische und administrative Zusammensetzung</a:t>
            </a:r>
          </a:p>
          <a:p>
            <a:pPr marL="171450" indent="-171450">
              <a:buFont typeface="Arial" panose="020B0604020202020204" pitchFamily="34" charset="0"/>
              <a:buChar char="•"/>
            </a:pPr>
            <a:r>
              <a:rPr lang="de-CH" sz="1400" dirty="0"/>
              <a:t>Urnendienst</a:t>
            </a:r>
          </a:p>
        </p:txBody>
      </p:sp>
      <p:sp>
        <p:nvSpPr>
          <p:cNvPr id="8" name="Rechteck: abgerundete Ecken 7">
            <a:extLst>
              <a:ext uri="{FF2B5EF4-FFF2-40B4-BE49-F238E27FC236}">
                <a16:creationId xmlns:a16="http://schemas.microsoft.com/office/drawing/2014/main" id="{6E7F90C1-5F9D-3EAA-CC73-43E822840DC3}"/>
              </a:ext>
            </a:extLst>
          </p:cNvPr>
          <p:cNvSpPr/>
          <p:nvPr/>
        </p:nvSpPr>
        <p:spPr>
          <a:xfrm>
            <a:off x="3215680" y="4423938"/>
            <a:ext cx="2376264" cy="214625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de-CH" sz="1400" b="1" dirty="0"/>
              <a:t>Fehler verhindern</a:t>
            </a:r>
          </a:p>
          <a:p>
            <a:pPr marL="285750" indent="-285750">
              <a:buFont typeface="Arial" panose="020B0604020202020204" pitchFamily="34" charset="0"/>
              <a:buChar char="•"/>
            </a:pPr>
            <a:r>
              <a:rPr lang="de-CH" sz="1400" dirty="0"/>
              <a:t>Zuständigkeiten und Prozesse klären</a:t>
            </a:r>
          </a:p>
          <a:p>
            <a:pPr marL="285750" indent="-285750">
              <a:buFont typeface="Arial" panose="020B0604020202020204" pitchFamily="34" charset="0"/>
              <a:buChar char="•"/>
            </a:pPr>
            <a:r>
              <a:rPr lang="de-CH" sz="1400" dirty="0"/>
              <a:t>Schulungen</a:t>
            </a:r>
          </a:p>
          <a:p>
            <a:pPr marL="285750" indent="-285750">
              <a:buFont typeface="Arial" panose="020B0604020202020204" pitchFamily="34" charset="0"/>
              <a:buChar char="•"/>
            </a:pPr>
            <a:r>
              <a:rPr lang="de-CH" sz="1400" dirty="0"/>
              <a:t>Testläufe </a:t>
            </a:r>
          </a:p>
          <a:p>
            <a:pPr marL="285750" indent="-285750">
              <a:buFont typeface="Arial" panose="020B0604020202020204" pitchFamily="34" charset="0"/>
              <a:buChar char="•"/>
            </a:pPr>
            <a:r>
              <a:rPr lang="de-CH" sz="1400" dirty="0"/>
              <a:t>Pikettdienste </a:t>
            </a:r>
          </a:p>
          <a:p>
            <a:pPr marL="285750" indent="-285750">
              <a:buFont typeface="Arial" panose="020B0604020202020204" pitchFamily="34" charset="0"/>
              <a:buChar char="•"/>
            </a:pPr>
            <a:r>
              <a:rPr lang="de-CH" sz="1400" dirty="0"/>
              <a:t>Vier-Augen-Prinzip</a:t>
            </a:r>
          </a:p>
          <a:p>
            <a:pPr marL="285750" indent="-285750">
              <a:buFont typeface="Arial" panose="020B0604020202020204" pitchFamily="34" charset="0"/>
              <a:buChar char="•"/>
            </a:pPr>
            <a:r>
              <a:rPr lang="de-CH" sz="1400" dirty="0"/>
              <a:t>Ruhe sicherstellen </a:t>
            </a:r>
          </a:p>
          <a:p>
            <a:endParaRPr lang="de-CH" sz="1400" dirty="0"/>
          </a:p>
        </p:txBody>
      </p:sp>
      <p:sp>
        <p:nvSpPr>
          <p:cNvPr id="9" name="Rechteck: abgerundete Ecken 8">
            <a:extLst>
              <a:ext uri="{FF2B5EF4-FFF2-40B4-BE49-F238E27FC236}">
                <a16:creationId xmlns:a16="http://schemas.microsoft.com/office/drawing/2014/main" id="{3B4BE223-6A49-9CEC-48E5-A20BA3E01295}"/>
              </a:ext>
            </a:extLst>
          </p:cNvPr>
          <p:cNvSpPr/>
          <p:nvPr/>
        </p:nvSpPr>
        <p:spPr>
          <a:xfrm>
            <a:off x="6816080" y="4437112"/>
            <a:ext cx="2376264" cy="2133076"/>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de-CH" sz="1400" b="1" dirty="0"/>
              <a:t>Risikoquellen</a:t>
            </a:r>
          </a:p>
          <a:p>
            <a:pPr marL="285750" indent="-285750">
              <a:buFont typeface="Arial" panose="020B0604020202020204" pitchFamily="34" charset="0"/>
              <a:buChar char="•"/>
            </a:pPr>
            <a:r>
              <a:rPr lang="de-CH" sz="1400" dirty="0"/>
              <a:t>Urnenzugang</a:t>
            </a:r>
          </a:p>
          <a:p>
            <a:pPr marL="285750" indent="-285750">
              <a:buFont typeface="Arial" panose="020B0604020202020204" pitchFamily="34" charset="0"/>
              <a:buChar char="•"/>
            </a:pPr>
            <a:r>
              <a:rPr lang="de-CH" sz="1400" dirty="0"/>
              <a:t>Stimmregister</a:t>
            </a:r>
          </a:p>
          <a:p>
            <a:pPr marL="285750" indent="-285750">
              <a:buFont typeface="Arial" panose="020B0604020202020204" pitchFamily="34" charset="0"/>
              <a:buChar char="•"/>
            </a:pPr>
            <a:r>
              <a:rPr lang="de-CH" sz="1400" dirty="0"/>
              <a:t>IT</a:t>
            </a:r>
          </a:p>
          <a:p>
            <a:pPr marL="285750" indent="-285750">
              <a:buFont typeface="Arial" panose="020B0604020202020204" pitchFamily="34" charset="0"/>
              <a:buChar char="•"/>
            </a:pPr>
            <a:r>
              <a:rPr lang="de-CH" sz="1400" dirty="0"/>
              <a:t>Auszählung</a:t>
            </a:r>
          </a:p>
          <a:p>
            <a:endParaRPr lang="de-CH" sz="1400" dirty="0"/>
          </a:p>
        </p:txBody>
      </p:sp>
      <p:sp>
        <p:nvSpPr>
          <p:cNvPr id="10" name="Rechteck: abgerundete Ecken 9">
            <a:extLst>
              <a:ext uri="{FF2B5EF4-FFF2-40B4-BE49-F238E27FC236}">
                <a16:creationId xmlns:a16="http://schemas.microsoft.com/office/drawing/2014/main" id="{C8A3617E-7678-8ABB-6AC3-2052C325983A}"/>
              </a:ext>
            </a:extLst>
          </p:cNvPr>
          <p:cNvSpPr/>
          <p:nvPr/>
        </p:nvSpPr>
        <p:spPr>
          <a:xfrm>
            <a:off x="9696400" y="4437112"/>
            <a:ext cx="2376264" cy="214625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de-CH" sz="1400" b="1" dirty="0"/>
              <a:t>Manipulationen verhindern</a:t>
            </a:r>
          </a:p>
          <a:p>
            <a:pPr marL="285750" indent="-285750">
              <a:buFont typeface="Arial" panose="020B0604020202020204" pitchFamily="34" charset="0"/>
              <a:buChar char="•"/>
            </a:pPr>
            <a:r>
              <a:rPr lang="de-CH" sz="1400" dirty="0"/>
              <a:t>Sicherheitsvorkehrungen sicherstellen</a:t>
            </a:r>
          </a:p>
        </p:txBody>
      </p:sp>
      <p:cxnSp>
        <p:nvCxnSpPr>
          <p:cNvPr id="14" name="Gerader Verbinder 13">
            <a:extLst>
              <a:ext uri="{FF2B5EF4-FFF2-40B4-BE49-F238E27FC236}">
                <a16:creationId xmlns:a16="http://schemas.microsoft.com/office/drawing/2014/main" id="{6EDAD004-A53E-8BB5-6DF4-378F5EF7D7F8}"/>
              </a:ext>
            </a:extLst>
          </p:cNvPr>
          <p:cNvCxnSpPr>
            <a:stCxn id="4" idx="2"/>
          </p:cNvCxnSpPr>
          <p:nvPr/>
        </p:nvCxnSpPr>
        <p:spPr>
          <a:xfrm>
            <a:off x="5987988" y="2564904"/>
            <a:ext cx="0" cy="711768"/>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Gerader Verbinder 14">
            <a:extLst>
              <a:ext uri="{FF2B5EF4-FFF2-40B4-BE49-F238E27FC236}">
                <a16:creationId xmlns:a16="http://schemas.microsoft.com/office/drawing/2014/main" id="{002C7BDA-25DA-3560-03CD-95C785891380}"/>
              </a:ext>
            </a:extLst>
          </p:cNvPr>
          <p:cNvCxnSpPr>
            <a:cxnSpLocks/>
            <a:stCxn id="5" idx="1"/>
          </p:cNvCxnSpPr>
          <p:nvPr/>
        </p:nvCxnSpPr>
        <p:spPr>
          <a:xfrm flipH="1">
            <a:off x="5987988" y="3303249"/>
            <a:ext cx="179574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Gerader Verbinder 18">
            <a:extLst>
              <a:ext uri="{FF2B5EF4-FFF2-40B4-BE49-F238E27FC236}">
                <a16:creationId xmlns:a16="http://schemas.microsoft.com/office/drawing/2014/main" id="{90FF5A9B-BBD0-48B2-0D5F-A5CFC4875647}"/>
              </a:ext>
            </a:extLst>
          </p:cNvPr>
          <p:cNvCxnSpPr>
            <a:cxnSpLocks/>
          </p:cNvCxnSpPr>
          <p:nvPr/>
        </p:nvCxnSpPr>
        <p:spPr>
          <a:xfrm flipH="1">
            <a:off x="4300252" y="3303249"/>
            <a:ext cx="179574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Gerader Verbinder 19">
            <a:extLst>
              <a:ext uri="{FF2B5EF4-FFF2-40B4-BE49-F238E27FC236}">
                <a16:creationId xmlns:a16="http://schemas.microsoft.com/office/drawing/2014/main" id="{DF2A46A5-E37E-B51F-B900-ACD75F998659}"/>
              </a:ext>
            </a:extLst>
          </p:cNvPr>
          <p:cNvCxnSpPr>
            <a:cxnSpLocks/>
            <a:stCxn id="8" idx="0"/>
            <a:endCxn id="6" idx="2"/>
          </p:cNvCxnSpPr>
          <p:nvPr/>
        </p:nvCxnSpPr>
        <p:spPr>
          <a:xfrm flipH="1" flipV="1">
            <a:off x="3107668" y="3924744"/>
            <a:ext cx="1296144" cy="499194"/>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Gerader Verbinder 23">
            <a:extLst>
              <a:ext uri="{FF2B5EF4-FFF2-40B4-BE49-F238E27FC236}">
                <a16:creationId xmlns:a16="http://schemas.microsoft.com/office/drawing/2014/main" id="{15FD809A-7AA8-7EE3-0340-FB097BD320F5}"/>
              </a:ext>
            </a:extLst>
          </p:cNvPr>
          <p:cNvCxnSpPr>
            <a:cxnSpLocks/>
            <a:stCxn id="10" idx="0"/>
            <a:endCxn id="5" idx="2"/>
          </p:cNvCxnSpPr>
          <p:nvPr/>
        </p:nvCxnSpPr>
        <p:spPr>
          <a:xfrm flipH="1" flipV="1">
            <a:off x="8971868" y="3951321"/>
            <a:ext cx="1912664" cy="485791"/>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Gerader Verbinder 26">
            <a:extLst>
              <a:ext uri="{FF2B5EF4-FFF2-40B4-BE49-F238E27FC236}">
                <a16:creationId xmlns:a16="http://schemas.microsoft.com/office/drawing/2014/main" id="{B84AC723-DCF1-519E-C501-0F9F8264F822}"/>
              </a:ext>
            </a:extLst>
          </p:cNvPr>
          <p:cNvCxnSpPr>
            <a:cxnSpLocks/>
            <a:stCxn id="5" idx="2"/>
            <a:endCxn id="9" idx="0"/>
          </p:cNvCxnSpPr>
          <p:nvPr/>
        </p:nvCxnSpPr>
        <p:spPr>
          <a:xfrm flipH="1">
            <a:off x="8004212" y="3951321"/>
            <a:ext cx="967656" cy="485791"/>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Gerader Verbinder 29">
            <a:extLst>
              <a:ext uri="{FF2B5EF4-FFF2-40B4-BE49-F238E27FC236}">
                <a16:creationId xmlns:a16="http://schemas.microsoft.com/office/drawing/2014/main" id="{296C61FC-2CD0-A139-2384-190A04B07E01}"/>
              </a:ext>
            </a:extLst>
          </p:cNvPr>
          <p:cNvCxnSpPr>
            <a:cxnSpLocks/>
            <a:stCxn id="6" idx="2"/>
            <a:endCxn id="7" idx="0"/>
          </p:cNvCxnSpPr>
          <p:nvPr/>
        </p:nvCxnSpPr>
        <p:spPr>
          <a:xfrm flipH="1">
            <a:off x="1667508" y="3924744"/>
            <a:ext cx="1440160" cy="512367"/>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53926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Konsequenzen müssen sein – „Lernaufgabe“</a:t>
            </a:r>
            <a:endParaRPr lang="de-CH" dirty="0"/>
          </a:p>
        </p:txBody>
      </p:sp>
      <p:sp>
        <p:nvSpPr>
          <p:cNvPr id="3" name="Inhaltsplatzhalter 2"/>
          <p:cNvSpPr>
            <a:spLocks noGrp="1"/>
          </p:cNvSpPr>
          <p:nvPr>
            <p:ph idx="1"/>
          </p:nvPr>
        </p:nvSpPr>
        <p:spPr/>
        <p:txBody>
          <a:bodyPr/>
          <a:lstStyle/>
          <a:p>
            <a:pPr marL="0" indent="0" hangingPunct="0">
              <a:buNone/>
            </a:pPr>
            <a:r>
              <a:rPr lang="de-CH" sz="1800" b="1" dirty="0"/>
              <a:t>Ausgangslage</a:t>
            </a:r>
          </a:p>
          <a:p>
            <a:pPr marL="0" indent="0" hangingPunct="0">
              <a:buNone/>
            </a:pPr>
            <a:r>
              <a:rPr lang="de-CH" sz="1800" dirty="0"/>
              <a:t>Im Input haben Sie gerade erfahren, welche Fehler und Manipulationen bei Wahlen und Abstimmungen auftreten können. Nun haben Sie die Gelegenheit, sich mit den Konsequenzen von Fehlern und Manipulationen zu beschäftigen. </a:t>
            </a:r>
          </a:p>
          <a:p>
            <a:pPr hangingPunct="0"/>
            <a:endParaRPr lang="de-CH" sz="1800" dirty="0"/>
          </a:p>
          <a:p>
            <a:pPr marL="0" indent="0" hangingPunct="0">
              <a:buNone/>
            </a:pPr>
            <a:r>
              <a:rPr lang="de-CH" sz="1800" b="1" dirty="0">
                <a:solidFill>
                  <a:srgbClr val="0070C0"/>
                </a:solidFill>
              </a:rPr>
              <a:t>Aufgabenstellung</a:t>
            </a:r>
          </a:p>
          <a:p>
            <a:pPr marL="0" indent="0" hangingPunct="0">
              <a:buNone/>
            </a:pPr>
            <a:r>
              <a:rPr lang="de-CH" sz="1800" b="1" dirty="0"/>
              <a:t>Schritt 1:</a:t>
            </a:r>
            <a:r>
              <a:rPr lang="de-CH" sz="1800" dirty="0"/>
              <a:t> Bilden Sie Zweiergruppen. </a:t>
            </a:r>
          </a:p>
          <a:p>
            <a:pPr marL="0" indent="0" hangingPunct="0">
              <a:buNone/>
            </a:pPr>
            <a:r>
              <a:rPr lang="de-CH" sz="1800" b="1" dirty="0"/>
              <a:t>Schritt 2:</a:t>
            </a:r>
            <a:r>
              <a:rPr lang="de-CH" sz="1800" dirty="0"/>
              <a:t> Lesen Sie sich die Zeitungsartikel und Medienmitteilungen, die Sie gemeinsam mit dieser Anleitung erhalten haben, durch. </a:t>
            </a:r>
          </a:p>
          <a:p>
            <a:pPr marL="0" indent="0" hangingPunct="0">
              <a:buNone/>
            </a:pPr>
            <a:r>
              <a:rPr lang="de-CH" sz="1800" b="1" dirty="0"/>
              <a:t>Schritt 3:</a:t>
            </a:r>
            <a:r>
              <a:rPr lang="de-CH" sz="1800" dirty="0"/>
              <a:t> Diskutieren Sie, </a:t>
            </a:r>
          </a:p>
          <a:p>
            <a:pPr lvl="0" hangingPunct="0"/>
            <a:r>
              <a:rPr lang="de-CH" sz="1800" dirty="0"/>
              <a:t>von welchen Fehlern oder Manipulationen in diesen Artikeln berichtet wird,</a:t>
            </a:r>
          </a:p>
          <a:p>
            <a:pPr lvl="0" hangingPunct="0"/>
            <a:r>
              <a:rPr lang="de-CH" sz="1800" dirty="0"/>
              <a:t>welche Konsequenzen diese Fehler oder Manipulationen hatten oder welche Konsequenzen drohten. </a:t>
            </a:r>
          </a:p>
          <a:p>
            <a:pPr marL="0" indent="0" hangingPunct="0">
              <a:buNone/>
            </a:pPr>
            <a:r>
              <a:rPr lang="de-CH" sz="1800" b="1" dirty="0"/>
              <a:t>Schritt 4:</a:t>
            </a:r>
            <a:r>
              <a:rPr lang="de-CH" sz="1800" dirty="0"/>
              <a:t> Halten Sie die Ergebnisse Ihrer Diskussion auf dem Beiblatt fest. </a:t>
            </a:r>
          </a:p>
          <a:p>
            <a:endParaRPr lang="de-CH" sz="1800" dirty="0"/>
          </a:p>
        </p:txBody>
      </p:sp>
      <p:sp>
        <p:nvSpPr>
          <p:cNvPr id="4" name="Foliennummernplatzhalter 3"/>
          <p:cNvSpPr>
            <a:spLocks noGrp="1"/>
          </p:cNvSpPr>
          <p:nvPr>
            <p:ph type="sldNum" sz="quarter" idx="12"/>
          </p:nvPr>
        </p:nvSpPr>
        <p:spPr/>
        <p:txBody>
          <a:bodyPr/>
          <a:lstStyle/>
          <a:p>
            <a:fld id="{87674F0A-37BA-4CE3-B1FD-DE57A7E2F2C6}" type="slidenum">
              <a:rPr lang="de-CH" smtClean="0"/>
              <a:pPr/>
              <a:t>32</a:t>
            </a:fld>
            <a:endParaRPr lang="de-CH" dirty="0"/>
          </a:p>
        </p:txBody>
      </p:sp>
    </p:spTree>
    <p:extLst>
      <p:ext uri="{BB962C8B-B14F-4D97-AF65-F5344CB8AC3E}">
        <p14:creationId xmlns:p14="http://schemas.microsoft.com/office/powerpoint/2010/main" val="32408353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Konsequenzen müssen sein – „Lernaufgabe“</a:t>
            </a:r>
            <a:endParaRPr lang="de-CH" dirty="0"/>
          </a:p>
        </p:txBody>
      </p:sp>
      <p:sp>
        <p:nvSpPr>
          <p:cNvPr id="3" name="Inhaltsplatzhalter 2"/>
          <p:cNvSpPr>
            <a:spLocks noGrp="1"/>
          </p:cNvSpPr>
          <p:nvPr>
            <p:ph idx="1"/>
          </p:nvPr>
        </p:nvSpPr>
        <p:spPr/>
        <p:txBody>
          <a:bodyPr/>
          <a:lstStyle/>
          <a:p>
            <a:pPr marL="0" indent="0" hangingPunct="0">
              <a:buNone/>
            </a:pPr>
            <a:r>
              <a:rPr lang="de-CH" b="1" dirty="0"/>
              <a:t>Erwartungen</a:t>
            </a:r>
          </a:p>
          <a:p>
            <a:pPr hangingPunct="0"/>
            <a:r>
              <a:rPr lang="de-CH" dirty="0"/>
              <a:t>Sie kennen die möglichen Konsequenzen von Fehlern und Manipulationen bei Wahlen und Abstimmungen. </a:t>
            </a:r>
          </a:p>
          <a:p>
            <a:pPr hangingPunct="0"/>
            <a:r>
              <a:rPr lang="de-CH" dirty="0"/>
              <a:t>Sie können diese Konsequenzen verschiedenen Fehlern und Manipulationen zuordnen. </a:t>
            </a:r>
          </a:p>
          <a:p>
            <a:pPr marL="0" indent="0" hangingPunct="0">
              <a:buNone/>
            </a:pPr>
            <a:endParaRPr lang="de-CH" dirty="0"/>
          </a:p>
          <a:p>
            <a:pPr marL="0" indent="0" hangingPunct="0">
              <a:buNone/>
            </a:pPr>
            <a:r>
              <a:rPr lang="de-CH" b="1" dirty="0"/>
              <a:t>Organisation</a:t>
            </a:r>
          </a:p>
          <a:p>
            <a:pPr hangingPunct="0"/>
            <a:r>
              <a:rPr lang="de-CH" dirty="0"/>
              <a:t>Zeit: 30 Minuten</a:t>
            </a:r>
          </a:p>
          <a:p>
            <a:pPr hangingPunct="0"/>
            <a:r>
              <a:rPr lang="de-CH" dirty="0"/>
              <a:t>Arbeitsweise: Partnerarbeit</a:t>
            </a:r>
          </a:p>
          <a:p>
            <a:endParaRPr lang="de-CH" dirty="0"/>
          </a:p>
        </p:txBody>
      </p:sp>
      <p:sp>
        <p:nvSpPr>
          <p:cNvPr id="4" name="Foliennummernplatzhalter 3"/>
          <p:cNvSpPr>
            <a:spLocks noGrp="1"/>
          </p:cNvSpPr>
          <p:nvPr>
            <p:ph type="sldNum" sz="quarter" idx="12"/>
          </p:nvPr>
        </p:nvSpPr>
        <p:spPr/>
        <p:txBody>
          <a:bodyPr/>
          <a:lstStyle/>
          <a:p>
            <a:fld id="{87674F0A-37BA-4CE3-B1FD-DE57A7E2F2C6}" type="slidenum">
              <a:rPr lang="de-CH" smtClean="0"/>
              <a:pPr/>
              <a:t>33</a:t>
            </a:fld>
            <a:endParaRPr lang="de-CH" dirty="0"/>
          </a:p>
        </p:txBody>
      </p:sp>
      <p:sp>
        <p:nvSpPr>
          <p:cNvPr id="5" name="Rechteck 4">
            <a:hlinkClick r:id="rId2"/>
          </p:cNvPr>
          <p:cNvSpPr/>
          <p:nvPr/>
        </p:nvSpPr>
        <p:spPr>
          <a:xfrm>
            <a:off x="7176314" y="4792006"/>
            <a:ext cx="1966912" cy="8444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de-CH" sz="2400" dirty="0" smtClean="0"/>
              <a:t>Zum</a:t>
            </a:r>
            <a:br>
              <a:rPr lang="de-CH" sz="2400" dirty="0" smtClean="0"/>
            </a:br>
            <a:r>
              <a:rPr lang="de-CH" sz="2400" b="1" dirty="0" smtClean="0"/>
              <a:t>Dokument</a:t>
            </a:r>
            <a:endParaRPr lang="de-CH" sz="2400" b="1" dirty="0"/>
          </a:p>
        </p:txBody>
      </p:sp>
      <p:sp>
        <p:nvSpPr>
          <p:cNvPr id="6" name="Rechteck 5">
            <a:hlinkClick r:id="rId3"/>
          </p:cNvPr>
          <p:cNvSpPr/>
          <p:nvPr/>
        </p:nvSpPr>
        <p:spPr>
          <a:xfrm>
            <a:off x="8733608" y="5877272"/>
            <a:ext cx="1966912" cy="8444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de-CH" sz="2400" dirty="0" smtClean="0"/>
              <a:t>Zum</a:t>
            </a:r>
            <a:br>
              <a:rPr lang="de-CH" sz="2400" dirty="0" smtClean="0"/>
            </a:br>
            <a:r>
              <a:rPr lang="de-CH" sz="2400" b="1" dirty="0" smtClean="0"/>
              <a:t>Beiblatt</a:t>
            </a:r>
            <a:endParaRPr lang="de-CH" sz="2400" b="1" dirty="0"/>
          </a:p>
        </p:txBody>
      </p:sp>
    </p:spTree>
    <p:extLst>
      <p:ext uri="{BB962C8B-B14F-4D97-AF65-F5344CB8AC3E}">
        <p14:creationId xmlns:p14="http://schemas.microsoft.com/office/powerpoint/2010/main" val="322081332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Wissensmanagement in der Verwaltung – „Praxisfall“</a:t>
            </a:r>
            <a:endParaRPr lang="de-CH" dirty="0"/>
          </a:p>
        </p:txBody>
      </p:sp>
      <p:sp>
        <p:nvSpPr>
          <p:cNvPr id="3" name="Inhaltsplatzhalter 2"/>
          <p:cNvSpPr>
            <a:spLocks noGrp="1"/>
          </p:cNvSpPr>
          <p:nvPr>
            <p:ph idx="1"/>
          </p:nvPr>
        </p:nvSpPr>
        <p:spPr/>
        <p:txBody>
          <a:bodyPr/>
          <a:lstStyle/>
          <a:p>
            <a:pPr marL="0" indent="0" hangingPunct="0">
              <a:buNone/>
            </a:pPr>
            <a:r>
              <a:rPr lang="de-CH" sz="1800" b="1" dirty="0"/>
              <a:t>Ausgangslage</a:t>
            </a:r>
          </a:p>
          <a:p>
            <a:pPr marL="0" indent="0" hangingPunct="0">
              <a:buNone/>
            </a:pPr>
            <a:r>
              <a:rPr lang="de-CH" sz="1800" dirty="0"/>
              <a:t>Zur Organisation von Wahlen und Abstimmungen gehören verschiedenste Aufgaben. Für einige ist der Kanton, für andere die Gemeinde zuständig. In diesem Praxisfall verschaffen Sie sich einen Überblick darüber, welche Verantwortung welcher Verwaltungsebene zufällt.   </a:t>
            </a:r>
          </a:p>
          <a:p>
            <a:pPr marL="0" indent="0" hangingPunct="0">
              <a:buNone/>
            </a:pPr>
            <a:r>
              <a:rPr lang="de-CH" sz="1800" dirty="0"/>
              <a:t> </a:t>
            </a:r>
            <a:r>
              <a:rPr lang="de-CH" sz="1800" b="1" dirty="0" smtClean="0">
                <a:solidFill>
                  <a:srgbClr val="0070C0"/>
                </a:solidFill>
              </a:rPr>
              <a:t>Aufgabenstellung</a:t>
            </a:r>
            <a:endParaRPr lang="de-CH" sz="1800" b="1" dirty="0">
              <a:solidFill>
                <a:srgbClr val="0070C0"/>
              </a:solidFill>
            </a:endParaRPr>
          </a:p>
          <a:p>
            <a:pPr marL="0" indent="0" hangingPunct="0">
              <a:buNone/>
            </a:pPr>
            <a:r>
              <a:rPr lang="de-CH" sz="1800" b="1" dirty="0"/>
              <a:t>Schritt 1:</a:t>
            </a:r>
            <a:r>
              <a:rPr lang="de-CH" sz="1800" dirty="0"/>
              <a:t> Bilden Sie zwei Gruppen. Eine Gruppe übernimmt die Rolle von Björn Olsson und die andere Gruppe die Rolle von Anna Oberholzer.  </a:t>
            </a:r>
          </a:p>
          <a:p>
            <a:pPr marL="0" indent="0" hangingPunct="0">
              <a:buNone/>
            </a:pPr>
            <a:r>
              <a:rPr lang="de-CH" sz="1800" b="1" dirty="0"/>
              <a:t>Schritt 2:</a:t>
            </a:r>
            <a:r>
              <a:rPr lang="de-CH" sz="1800" dirty="0"/>
              <a:t> Lesen Sie die Fallbeschreibung durch. </a:t>
            </a:r>
          </a:p>
          <a:p>
            <a:pPr marL="0" indent="0" hangingPunct="0">
              <a:buNone/>
            </a:pPr>
            <a:r>
              <a:rPr lang="de-CH" sz="1800" b="1" dirty="0"/>
              <a:t>Schritt 3: </a:t>
            </a:r>
            <a:r>
              <a:rPr lang="de-CH" sz="1800" dirty="0"/>
              <a:t>Überlegen Sie sich entsprechend zu Ihrer Rolle, welche Aufgaben in der Organisation von Wahlen und Abstimmungen anfallen.</a:t>
            </a:r>
            <a:r>
              <a:rPr lang="de-CH" sz="1800" b="1" dirty="0"/>
              <a:t> </a:t>
            </a:r>
            <a:endParaRPr lang="de-CH" sz="1800" dirty="0"/>
          </a:p>
          <a:p>
            <a:pPr marL="0" indent="0" hangingPunct="0">
              <a:buNone/>
            </a:pPr>
            <a:r>
              <a:rPr lang="de-CH" sz="1800" b="1" dirty="0"/>
              <a:t>Schritt 3:</a:t>
            </a:r>
            <a:r>
              <a:rPr lang="de-CH" sz="1800" dirty="0"/>
              <a:t> Diskutieren Sie mit Ihrer Gruppe Ihre Lösungsideen. </a:t>
            </a:r>
          </a:p>
          <a:p>
            <a:pPr marL="0" indent="0" hangingPunct="0">
              <a:buNone/>
            </a:pPr>
            <a:r>
              <a:rPr lang="de-CH" sz="1800" b="1" dirty="0"/>
              <a:t>Schritt 4</a:t>
            </a:r>
            <a:r>
              <a:rPr lang="de-CH" sz="1800" dirty="0"/>
              <a:t>: Halten Sie Ihre Lösungen stichwortartig auf einem Blatt Papier fest. </a:t>
            </a:r>
          </a:p>
          <a:p>
            <a:pPr marL="0" indent="0" hangingPunct="0">
              <a:buNone/>
            </a:pPr>
            <a:r>
              <a:rPr lang="de-CH" sz="1800" b="1" dirty="0"/>
              <a:t>Schritt 5:</a:t>
            </a:r>
            <a:r>
              <a:rPr lang="de-CH" sz="1800" dirty="0"/>
              <a:t> Vergleichen Sie Ihre Ergebnisse mit den ausgeteilten Lösungen.</a:t>
            </a:r>
          </a:p>
          <a:p>
            <a:pPr marL="0" indent="0" hangingPunct="0">
              <a:buNone/>
            </a:pPr>
            <a:r>
              <a:rPr lang="de-CH" sz="1800" b="1" dirty="0"/>
              <a:t>Schritt 6:</a:t>
            </a:r>
            <a:r>
              <a:rPr lang="de-CH" sz="1800" dirty="0"/>
              <a:t> Aus jeder Gruppe präsentiert ein Mitglied die Ergebnisse für die andere Gruppe. </a:t>
            </a:r>
          </a:p>
          <a:p>
            <a:pPr marL="0" indent="0" hangingPunct="0">
              <a:buNone/>
            </a:pPr>
            <a:endParaRPr lang="de-CH" sz="1800" dirty="0"/>
          </a:p>
        </p:txBody>
      </p:sp>
      <p:sp>
        <p:nvSpPr>
          <p:cNvPr id="4" name="Foliennummernplatzhalter 3"/>
          <p:cNvSpPr>
            <a:spLocks noGrp="1"/>
          </p:cNvSpPr>
          <p:nvPr>
            <p:ph type="sldNum" sz="quarter" idx="12"/>
          </p:nvPr>
        </p:nvSpPr>
        <p:spPr/>
        <p:txBody>
          <a:bodyPr/>
          <a:lstStyle/>
          <a:p>
            <a:fld id="{87674F0A-37BA-4CE3-B1FD-DE57A7E2F2C6}" type="slidenum">
              <a:rPr lang="de-CH" smtClean="0"/>
              <a:pPr/>
              <a:t>34</a:t>
            </a:fld>
            <a:endParaRPr lang="de-CH" dirty="0"/>
          </a:p>
        </p:txBody>
      </p:sp>
    </p:spTree>
    <p:extLst>
      <p:ext uri="{BB962C8B-B14F-4D97-AF65-F5344CB8AC3E}">
        <p14:creationId xmlns:p14="http://schemas.microsoft.com/office/powerpoint/2010/main" val="20914161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Wissensmanagement in der Verwaltung – „Praxisfall“</a:t>
            </a:r>
            <a:endParaRPr lang="de-CH" dirty="0"/>
          </a:p>
        </p:txBody>
      </p:sp>
      <p:sp>
        <p:nvSpPr>
          <p:cNvPr id="3" name="Inhaltsplatzhalter 2"/>
          <p:cNvSpPr>
            <a:spLocks noGrp="1"/>
          </p:cNvSpPr>
          <p:nvPr>
            <p:ph idx="1"/>
          </p:nvPr>
        </p:nvSpPr>
        <p:spPr/>
        <p:txBody>
          <a:bodyPr/>
          <a:lstStyle/>
          <a:p>
            <a:pPr marL="0" indent="0" hangingPunct="0">
              <a:buNone/>
            </a:pPr>
            <a:r>
              <a:rPr lang="de-CH" sz="2000" b="1" dirty="0"/>
              <a:t>Erwartungen</a:t>
            </a:r>
          </a:p>
          <a:p>
            <a:pPr hangingPunct="0"/>
            <a:r>
              <a:rPr lang="de-CH" sz="2000" dirty="0"/>
              <a:t>Sie arbeiten gemeinsam mit Ihrer Gruppe eine Lösung aus. </a:t>
            </a:r>
          </a:p>
          <a:p>
            <a:pPr hangingPunct="0"/>
            <a:r>
              <a:rPr lang="de-CH" sz="2000" dirty="0"/>
              <a:t>Sie haben gemeinsam mit Ihren Mitlernenden die Aufgaben zur Organisation von Wahlen und Abstimmungen repetiert. </a:t>
            </a:r>
          </a:p>
          <a:p>
            <a:pPr hangingPunct="0"/>
            <a:endParaRPr lang="de-CH" sz="2000" dirty="0"/>
          </a:p>
          <a:p>
            <a:pPr marL="0" indent="0" hangingPunct="0">
              <a:buNone/>
            </a:pPr>
            <a:r>
              <a:rPr lang="de-CH" sz="2000" b="1" dirty="0"/>
              <a:t>Organisation</a:t>
            </a:r>
          </a:p>
          <a:p>
            <a:pPr hangingPunct="0"/>
            <a:r>
              <a:rPr lang="de-CH" sz="2000" dirty="0"/>
              <a:t>Zeit: 	30 Minuten in der Gruppe</a:t>
            </a:r>
          </a:p>
          <a:p>
            <a:pPr hangingPunct="0"/>
            <a:r>
              <a:rPr lang="de-CH" sz="2000" dirty="0"/>
              <a:t>	10 Minuten Präsentation</a:t>
            </a:r>
          </a:p>
          <a:p>
            <a:pPr hangingPunct="0"/>
            <a:r>
              <a:rPr lang="de-CH" sz="2000" dirty="0"/>
              <a:t>Arbeitsweise: Gruppenarbeit und im Plenum</a:t>
            </a:r>
          </a:p>
          <a:p>
            <a:pPr hangingPunct="0"/>
            <a:r>
              <a:rPr lang="de-CH" sz="2000" dirty="0"/>
              <a:t>Material: Stift und Papier</a:t>
            </a:r>
          </a:p>
          <a:p>
            <a:endParaRPr lang="de-CH" sz="2000" dirty="0"/>
          </a:p>
          <a:p>
            <a:pPr marL="0" indent="0">
              <a:buNone/>
            </a:pPr>
            <a:endParaRPr lang="de-CH" sz="2000" dirty="0"/>
          </a:p>
        </p:txBody>
      </p:sp>
      <p:sp>
        <p:nvSpPr>
          <p:cNvPr id="4" name="Foliennummernplatzhalter 3"/>
          <p:cNvSpPr>
            <a:spLocks noGrp="1"/>
          </p:cNvSpPr>
          <p:nvPr>
            <p:ph type="sldNum" sz="quarter" idx="12"/>
          </p:nvPr>
        </p:nvSpPr>
        <p:spPr/>
        <p:txBody>
          <a:bodyPr/>
          <a:lstStyle/>
          <a:p>
            <a:fld id="{87674F0A-37BA-4CE3-B1FD-DE57A7E2F2C6}" type="slidenum">
              <a:rPr lang="de-CH" smtClean="0"/>
              <a:pPr/>
              <a:t>35</a:t>
            </a:fld>
            <a:endParaRPr lang="de-CH" dirty="0"/>
          </a:p>
        </p:txBody>
      </p:sp>
      <p:sp>
        <p:nvSpPr>
          <p:cNvPr id="5" name="Rechteck 4">
            <a:hlinkClick r:id="rId2"/>
          </p:cNvPr>
          <p:cNvSpPr/>
          <p:nvPr/>
        </p:nvSpPr>
        <p:spPr>
          <a:xfrm>
            <a:off x="9048328" y="5301208"/>
            <a:ext cx="1966912" cy="8444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de-CH" sz="2400" dirty="0" smtClean="0"/>
              <a:t>Zum</a:t>
            </a:r>
            <a:br>
              <a:rPr lang="de-CH" sz="2400" dirty="0" smtClean="0"/>
            </a:br>
            <a:r>
              <a:rPr lang="de-CH" sz="2400" b="1" dirty="0" smtClean="0"/>
              <a:t>Dokument</a:t>
            </a:r>
            <a:endParaRPr lang="de-CH" sz="2400" b="1" dirty="0"/>
          </a:p>
        </p:txBody>
      </p:sp>
    </p:spTree>
    <p:extLst>
      <p:ext uri="{BB962C8B-B14F-4D97-AF65-F5344CB8AC3E}">
        <p14:creationId xmlns:p14="http://schemas.microsoft.com/office/powerpoint/2010/main" val="112689989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ctrTitle"/>
          </p:nvPr>
        </p:nvSpPr>
        <p:spPr/>
        <p:txBody>
          <a:bodyPr>
            <a:normAutofit fontScale="90000"/>
          </a:bodyPr>
          <a:lstStyle/>
          <a:p>
            <a:r>
              <a:rPr lang="de-CH" dirty="0"/>
              <a:t>«Mir fehlen die Worte»</a:t>
            </a:r>
            <a:r>
              <a:rPr lang="de-CH" dirty="0">
                <a:highlight>
                  <a:srgbClr val="C0C0C0"/>
                </a:highlight>
              </a:rPr>
              <a:t/>
            </a:r>
            <a:br>
              <a:rPr lang="de-CH" dirty="0">
                <a:highlight>
                  <a:srgbClr val="C0C0C0"/>
                </a:highlight>
              </a:rPr>
            </a:br>
            <a:r>
              <a:rPr lang="de-CH" dirty="0"/>
              <a:t>Tabu</a:t>
            </a:r>
          </a:p>
        </p:txBody>
      </p:sp>
      <p:sp>
        <p:nvSpPr>
          <p:cNvPr id="6" name="Untertitel 5"/>
          <p:cNvSpPr>
            <a:spLocks noGrp="1"/>
          </p:cNvSpPr>
          <p:nvPr>
            <p:ph type="subTitle" idx="1"/>
          </p:nvPr>
        </p:nvSpPr>
        <p:spPr/>
        <p:txBody>
          <a:bodyPr>
            <a:normAutofit/>
          </a:bodyPr>
          <a:lstStyle/>
          <a:p>
            <a:r>
              <a:rPr lang="de-CH" dirty="0"/>
              <a:t>Präsenztag 7</a:t>
            </a:r>
            <a:br>
              <a:rPr lang="de-CH" dirty="0"/>
            </a:br>
            <a:r>
              <a:rPr lang="de-CH" dirty="0"/>
              <a:t>Überbetriebliche Kurse Block 2</a:t>
            </a:r>
          </a:p>
          <a:p>
            <a:r>
              <a:rPr lang="de-CH" sz="1200" dirty="0"/>
              <a:t>Kauffrau/Kaufmann EFZ BOG</a:t>
            </a:r>
          </a:p>
          <a:p>
            <a:r>
              <a:rPr lang="de-CH" sz="1200" dirty="0"/>
              <a:t>Branche «Öffentliche Verwaltung/Administration </a:t>
            </a:r>
            <a:r>
              <a:rPr lang="de-CH" sz="1200" dirty="0" err="1"/>
              <a:t>publique</a:t>
            </a:r>
            <a:r>
              <a:rPr lang="de-CH" sz="1200" dirty="0"/>
              <a:t>/</a:t>
            </a:r>
            <a:r>
              <a:rPr lang="de-CH" sz="1200" dirty="0" err="1"/>
              <a:t>Amministrazione</a:t>
            </a:r>
            <a:r>
              <a:rPr lang="de-CH" sz="1200" dirty="0"/>
              <a:t> </a:t>
            </a:r>
            <a:r>
              <a:rPr lang="de-CH" sz="1200" dirty="0" err="1"/>
              <a:t>pubblica</a:t>
            </a:r>
            <a:r>
              <a:rPr lang="de-CH" sz="1200" dirty="0"/>
              <a:t>»</a:t>
            </a:r>
          </a:p>
          <a:p>
            <a:r>
              <a:rPr lang="de-CH" sz="1200" dirty="0"/>
              <a:t>Arbeitssituation 11: «Wahlen und Abstimmungen organisieren»</a:t>
            </a:r>
          </a:p>
          <a:p>
            <a:endParaRPr lang="de-CH" dirty="0">
              <a:highlight>
                <a:srgbClr val="C0C0C0"/>
              </a:highlight>
            </a:endParaRPr>
          </a:p>
          <a:p>
            <a:endParaRPr lang="de-CH" dirty="0">
              <a:highlight>
                <a:srgbClr val="C0C0C0"/>
              </a:highlight>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normAutofit/>
          </a:bodyPr>
          <a:lstStyle/>
          <a:p>
            <a:r>
              <a:rPr lang="de-CH" dirty="0"/>
              <a:t>Ausgangslage</a:t>
            </a:r>
          </a:p>
        </p:txBody>
      </p:sp>
      <p:sp>
        <p:nvSpPr>
          <p:cNvPr id="6" name="Inhaltsplatzhalter 5"/>
          <p:cNvSpPr>
            <a:spLocks noGrp="1"/>
          </p:cNvSpPr>
          <p:nvPr>
            <p:ph idx="1"/>
          </p:nvPr>
        </p:nvSpPr>
        <p:spPr/>
        <p:txBody>
          <a:bodyPr/>
          <a:lstStyle/>
          <a:p>
            <a:pPr marL="0" indent="0">
              <a:buNone/>
            </a:pPr>
            <a:r>
              <a:rPr lang="de-CH" dirty="0"/>
              <a:t>Am heutigen Vormittag haben wir uns mit Wahlen und Abstimmungen und deren Organisation auseinandergesetzt. </a:t>
            </a:r>
          </a:p>
          <a:p>
            <a:pPr marL="0" indent="0">
              <a:buNone/>
            </a:pPr>
            <a:r>
              <a:rPr lang="de-CH" dirty="0"/>
              <a:t>Nun schliessen wir das Thema ab, indem wir einige zentrale Begriffe nochmals gemeinsam ansehen. </a:t>
            </a:r>
          </a:p>
        </p:txBody>
      </p:sp>
      <p:sp>
        <p:nvSpPr>
          <p:cNvPr id="2" name="Foliennummernplatzhalter 1"/>
          <p:cNvSpPr>
            <a:spLocks noGrp="1"/>
          </p:cNvSpPr>
          <p:nvPr>
            <p:ph type="sldNum" sz="quarter" idx="12"/>
          </p:nvPr>
        </p:nvSpPr>
        <p:spPr/>
        <p:txBody>
          <a:bodyPr/>
          <a:lstStyle/>
          <a:p>
            <a:fld id="{87674F0A-37BA-4CE3-B1FD-DE57A7E2F2C6}" type="slidenum">
              <a:rPr lang="de-CH" smtClean="0"/>
              <a:pPr/>
              <a:t>37</a:t>
            </a:fld>
            <a:endParaRPr lang="de-CH"/>
          </a:p>
        </p:txBody>
      </p:sp>
    </p:spTree>
    <p:extLst>
      <p:ext uri="{BB962C8B-B14F-4D97-AF65-F5344CB8AC3E}">
        <p14:creationId xmlns:p14="http://schemas.microsoft.com/office/powerpoint/2010/main" val="201728565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a:xfrm>
            <a:off x="609600" y="764704"/>
            <a:ext cx="10972800" cy="936104"/>
          </a:xfrm>
        </p:spPr>
        <p:txBody>
          <a:bodyPr anchor="t">
            <a:normAutofit/>
          </a:bodyPr>
          <a:lstStyle/>
          <a:p>
            <a:r>
              <a:rPr lang="de-CH" dirty="0"/>
              <a:t>Mir fehlen die Worte</a:t>
            </a:r>
          </a:p>
        </p:txBody>
      </p:sp>
      <p:sp>
        <p:nvSpPr>
          <p:cNvPr id="6" name="Inhaltsplatzhalter 5"/>
          <p:cNvSpPr>
            <a:spLocks noGrp="1"/>
          </p:cNvSpPr>
          <p:nvPr>
            <p:ph idx="1"/>
          </p:nvPr>
        </p:nvSpPr>
        <p:spPr>
          <a:xfrm>
            <a:off x="609600" y="1600201"/>
            <a:ext cx="10972800" cy="4756150"/>
          </a:xfrm>
        </p:spPr>
        <p:txBody>
          <a:bodyPr/>
          <a:lstStyle/>
          <a:p>
            <a:pPr marL="0" indent="0">
              <a:buNone/>
            </a:pPr>
            <a:endParaRPr lang="de-CH" b="1" dirty="0"/>
          </a:p>
          <a:p>
            <a:pPr marL="0" indent="0">
              <a:buNone/>
            </a:pPr>
            <a:r>
              <a:rPr lang="de-CH" b="1" dirty="0"/>
              <a:t>Aufgabenstellung</a:t>
            </a:r>
          </a:p>
          <a:p>
            <a:pPr marL="0" indent="0">
              <a:buNone/>
            </a:pPr>
            <a:r>
              <a:rPr lang="de-CH" b="1" dirty="0"/>
              <a:t>Schritt 1: </a:t>
            </a:r>
            <a:r>
              <a:rPr lang="de-CH" dirty="0"/>
              <a:t>Jemand aus der Klasse erhält einen Begriff und ergänzend einige Stichworte. </a:t>
            </a:r>
          </a:p>
          <a:p>
            <a:pPr marL="0" indent="0">
              <a:buNone/>
            </a:pPr>
            <a:r>
              <a:rPr lang="de-CH" b="1" dirty="0"/>
              <a:t>Schritt 2: </a:t>
            </a:r>
            <a:r>
              <a:rPr lang="de-CH" dirty="0"/>
              <a:t>Die Person mit dem Begriff erklärt dem Rest der Klasse den Begriff, ohne die aufgeführten Stichworte zu verwenden. </a:t>
            </a:r>
          </a:p>
          <a:p>
            <a:pPr marL="0" indent="0">
              <a:buNone/>
            </a:pPr>
            <a:r>
              <a:rPr lang="de-CH" b="1" dirty="0"/>
              <a:t>Schritt 3: </a:t>
            </a:r>
            <a:r>
              <a:rPr lang="de-CH" dirty="0"/>
              <a:t>Der Rest der Klasse versucht den Begriff zu erraten. </a:t>
            </a:r>
          </a:p>
          <a:p>
            <a:pPr marL="0" indent="0">
              <a:buNone/>
            </a:pPr>
            <a:endParaRPr lang="de-CH" b="1" dirty="0"/>
          </a:p>
          <a:p>
            <a:pPr marL="0" indent="0">
              <a:buNone/>
            </a:pPr>
            <a:r>
              <a:rPr lang="de-CH" b="1" dirty="0"/>
              <a:t>Organisation:</a:t>
            </a:r>
          </a:p>
          <a:p>
            <a:pPr marL="0" indent="0">
              <a:buNone/>
            </a:pPr>
            <a:r>
              <a:rPr lang="de-CH" dirty="0"/>
              <a:t>Zeit: 15 Minuten</a:t>
            </a:r>
          </a:p>
          <a:p>
            <a:pPr marL="0" indent="0">
              <a:buNone/>
            </a:pPr>
            <a:r>
              <a:rPr lang="de-CH" dirty="0"/>
              <a:t>Arbeitsweise: Plenum</a:t>
            </a:r>
          </a:p>
          <a:p>
            <a:pPr marL="0" indent="0">
              <a:buNone/>
            </a:pPr>
            <a:endParaRPr lang="de-CH" dirty="0"/>
          </a:p>
        </p:txBody>
      </p:sp>
      <p:sp>
        <p:nvSpPr>
          <p:cNvPr id="2" name="Foliennummernplatzhalter 1"/>
          <p:cNvSpPr>
            <a:spLocks noGrp="1"/>
          </p:cNvSpPr>
          <p:nvPr>
            <p:ph type="sldNum" sz="quarter" idx="12"/>
          </p:nvPr>
        </p:nvSpPr>
        <p:spPr/>
        <p:txBody>
          <a:bodyPr/>
          <a:lstStyle/>
          <a:p>
            <a:fld id="{87674F0A-37BA-4CE3-B1FD-DE57A7E2F2C6}" type="slidenum">
              <a:rPr lang="de-CH" smtClean="0"/>
              <a:pPr/>
              <a:t>38</a:t>
            </a:fld>
            <a:endParaRPr lang="de-CH"/>
          </a:p>
        </p:txBody>
      </p:sp>
    </p:spTree>
    <p:extLst>
      <p:ext uri="{BB962C8B-B14F-4D97-AF65-F5344CB8AC3E}">
        <p14:creationId xmlns:p14="http://schemas.microsoft.com/office/powerpoint/2010/main" val="49938071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ctrTitle"/>
          </p:nvPr>
        </p:nvSpPr>
        <p:spPr/>
        <p:txBody>
          <a:bodyPr>
            <a:normAutofit fontScale="90000"/>
          </a:bodyPr>
          <a:lstStyle/>
          <a:p>
            <a:r>
              <a:rPr lang="de-CH" dirty="0"/>
              <a:t>Stand betriebliche Ausbildung</a:t>
            </a:r>
            <a:br>
              <a:rPr lang="de-CH" dirty="0"/>
            </a:br>
            <a:r>
              <a:rPr lang="de-CH" dirty="0"/>
              <a:t>Interessensfelder</a:t>
            </a:r>
          </a:p>
        </p:txBody>
      </p:sp>
      <p:sp>
        <p:nvSpPr>
          <p:cNvPr id="6" name="Untertitel 5"/>
          <p:cNvSpPr>
            <a:spLocks noGrp="1"/>
          </p:cNvSpPr>
          <p:nvPr>
            <p:ph type="subTitle" idx="1"/>
          </p:nvPr>
        </p:nvSpPr>
        <p:spPr/>
        <p:txBody>
          <a:bodyPr>
            <a:normAutofit/>
          </a:bodyPr>
          <a:lstStyle/>
          <a:p>
            <a:r>
              <a:rPr lang="de-CH" dirty="0"/>
              <a:t>Präsenztag 7</a:t>
            </a:r>
            <a:br>
              <a:rPr lang="de-CH" dirty="0"/>
            </a:br>
            <a:r>
              <a:rPr lang="de-CH" dirty="0"/>
              <a:t>Überbetriebliche Kurse Block 2</a:t>
            </a:r>
          </a:p>
          <a:p>
            <a:r>
              <a:rPr lang="de-CH" sz="1200" dirty="0"/>
              <a:t>Kauffrau/Kaufmann EFZ BOG</a:t>
            </a:r>
          </a:p>
          <a:p>
            <a:r>
              <a:rPr lang="de-CH" sz="1200" dirty="0"/>
              <a:t>Branche «Öffentliche Verwaltung/Administration </a:t>
            </a:r>
            <a:r>
              <a:rPr lang="de-CH" sz="1200" dirty="0" err="1"/>
              <a:t>publique</a:t>
            </a:r>
            <a:r>
              <a:rPr lang="de-CH" sz="1200" dirty="0"/>
              <a:t>/</a:t>
            </a:r>
            <a:r>
              <a:rPr lang="de-CH" sz="1200" dirty="0" err="1"/>
              <a:t>Amministrazione</a:t>
            </a:r>
            <a:r>
              <a:rPr lang="de-CH" sz="1200" dirty="0"/>
              <a:t> </a:t>
            </a:r>
            <a:r>
              <a:rPr lang="de-CH" sz="1200" dirty="0" err="1"/>
              <a:t>pubblica</a:t>
            </a:r>
            <a:r>
              <a:rPr lang="de-CH" sz="1200" dirty="0"/>
              <a:t>»</a:t>
            </a:r>
          </a:p>
          <a:p>
            <a:r>
              <a:rPr lang="de-CH" sz="1200" dirty="0"/>
              <a:t>Arbeitssituation 11: «Wahlen und Abstimmungen organisieren»</a:t>
            </a:r>
          </a:p>
          <a:p>
            <a:endParaRPr lang="de-CH" dirty="0">
              <a:highlight>
                <a:srgbClr val="C0C0C0"/>
              </a:highlight>
            </a:endParaRPr>
          </a:p>
          <a:p>
            <a:endParaRPr lang="de-CH" dirty="0">
              <a:highlight>
                <a:srgbClr val="C0C0C0"/>
              </a:highligh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normAutofit/>
          </a:bodyPr>
          <a:lstStyle/>
          <a:p>
            <a:r>
              <a:rPr lang="de-CH"/>
              <a:t>Warum ist das wichtig?</a:t>
            </a:r>
            <a:endParaRPr lang="de-CH" dirty="0"/>
          </a:p>
        </p:txBody>
      </p:sp>
      <p:sp>
        <p:nvSpPr>
          <p:cNvPr id="6" name="Inhaltsplatzhalter 5"/>
          <p:cNvSpPr>
            <a:spLocks noGrp="1"/>
          </p:cNvSpPr>
          <p:nvPr>
            <p:ph idx="1"/>
          </p:nvPr>
        </p:nvSpPr>
        <p:spPr/>
        <p:txBody>
          <a:bodyPr/>
          <a:lstStyle/>
          <a:p>
            <a:r>
              <a:rPr lang="de-CH" dirty="0"/>
              <a:t>Mit Wahlen und Abstimmungen bringen sich die Stimmberechtigten in die politischen Prozesse und Entscheidungen mit ein. Damit dies möglich ist, müssen Wahlen und Abstimmungen gesetzeskonform und fehlerfrei durchgeführt werden. </a:t>
            </a:r>
          </a:p>
          <a:p>
            <a:r>
              <a:rPr lang="de-CH" dirty="0"/>
              <a:t>Fehler oder gar Manipulationen von Wahlen und Abstimmungen können weitreichende Konsequenzen mit sich bringen. Als Fachperson in der öffentlichen Verwaltung sind Sie mitverantwortlich dafür, dies zu verhindern. </a:t>
            </a:r>
            <a:endParaRPr lang="de-CH" dirty="0">
              <a:highlight>
                <a:srgbClr val="FFFF00"/>
              </a:highlight>
            </a:endParaRPr>
          </a:p>
        </p:txBody>
      </p:sp>
      <p:sp>
        <p:nvSpPr>
          <p:cNvPr id="2" name="Foliennummernplatzhalter 1"/>
          <p:cNvSpPr>
            <a:spLocks noGrp="1"/>
          </p:cNvSpPr>
          <p:nvPr>
            <p:ph type="sldNum" sz="quarter" idx="12"/>
          </p:nvPr>
        </p:nvSpPr>
        <p:spPr/>
        <p:txBody>
          <a:bodyPr/>
          <a:lstStyle/>
          <a:p>
            <a:fld id="{87674F0A-37BA-4CE3-B1FD-DE57A7E2F2C6}" type="slidenum">
              <a:rPr lang="de-CH" smtClean="0"/>
              <a:pPr/>
              <a:t>4</a:t>
            </a:fld>
            <a:endParaRPr lang="de-CH"/>
          </a:p>
        </p:txBody>
      </p:sp>
      <p:pic>
        <p:nvPicPr>
          <p:cNvPr id="9" name="Inhaltsplatzhalter 3">
            <a:extLst>
              <a:ext uri="{FF2B5EF4-FFF2-40B4-BE49-F238E27FC236}">
                <a16:creationId xmlns:a16="http://schemas.microsoft.com/office/drawing/2014/main" id="{7EB90F81-DECD-4C44-81D3-56C69A64B067}"/>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p:blipFill>
        <p:spPr>
          <a:xfrm rot="1800000">
            <a:off x="47328" y="4390177"/>
            <a:ext cx="1724654" cy="2299539"/>
          </a:xfrm>
          <a:prstGeom prst="rect">
            <a:avLst/>
          </a:prstGeom>
        </p:spPr>
      </p:pic>
    </p:spTree>
    <p:extLst>
      <p:ext uri="{BB962C8B-B14F-4D97-AF65-F5344CB8AC3E}">
        <p14:creationId xmlns:p14="http://schemas.microsoft.com/office/powerpoint/2010/main" val="45791230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normAutofit/>
          </a:bodyPr>
          <a:lstStyle/>
          <a:p>
            <a:r>
              <a:rPr lang="de-CH" dirty="0"/>
              <a:t>Ausgangslage</a:t>
            </a:r>
          </a:p>
        </p:txBody>
      </p:sp>
      <p:sp>
        <p:nvSpPr>
          <p:cNvPr id="6" name="Inhaltsplatzhalter 5"/>
          <p:cNvSpPr>
            <a:spLocks noGrp="1"/>
          </p:cNvSpPr>
          <p:nvPr>
            <p:ph idx="1"/>
          </p:nvPr>
        </p:nvSpPr>
        <p:spPr/>
        <p:txBody>
          <a:bodyPr/>
          <a:lstStyle/>
          <a:p>
            <a:pPr marL="0" indent="0">
              <a:buNone/>
            </a:pPr>
            <a:r>
              <a:rPr lang="de-CH" dirty="0"/>
              <a:t>Seit Beginn Ihrer Ausbildung sind einige Monate vergangen.</a:t>
            </a:r>
          </a:p>
          <a:p>
            <a:pPr marL="0" indent="0">
              <a:buNone/>
            </a:pPr>
            <a:r>
              <a:rPr lang="de-CH" dirty="0"/>
              <a:t>Sie haben Einblick in unterschiedliche Tätigkeiten erhalten, verschiedene Aufgaben erledigt und erste Verantwortung getragen. </a:t>
            </a:r>
          </a:p>
          <a:p>
            <a:pPr marL="0" indent="0">
              <a:buNone/>
            </a:pPr>
            <a:r>
              <a:rPr lang="de-CH" dirty="0"/>
              <a:t>Mit den anstehenden Übungen setzen Sie sich mit sich als Berufsperson auseinander und reflektieren den Stand Ihrer Ausbildung.</a:t>
            </a:r>
          </a:p>
          <a:p>
            <a:pPr marL="0" indent="0">
              <a:buNone/>
            </a:pPr>
            <a:r>
              <a:rPr lang="de-CH" dirty="0"/>
              <a:t>Dazu starten wir als Erstes mit einer Reflexionsaufgabe zu Ihren beruflichen Interessen.</a:t>
            </a:r>
          </a:p>
          <a:p>
            <a:pPr marL="0" indent="0">
              <a:buNone/>
            </a:pPr>
            <a:endParaRPr lang="de-CH" dirty="0"/>
          </a:p>
        </p:txBody>
      </p:sp>
      <p:sp>
        <p:nvSpPr>
          <p:cNvPr id="2" name="Foliennummernplatzhalter 1"/>
          <p:cNvSpPr>
            <a:spLocks noGrp="1"/>
          </p:cNvSpPr>
          <p:nvPr>
            <p:ph type="sldNum" sz="quarter" idx="12"/>
          </p:nvPr>
        </p:nvSpPr>
        <p:spPr/>
        <p:txBody>
          <a:bodyPr/>
          <a:lstStyle/>
          <a:p>
            <a:fld id="{87674F0A-37BA-4CE3-B1FD-DE57A7E2F2C6}" type="slidenum">
              <a:rPr lang="de-CH" smtClean="0"/>
              <a:pPr/>
              <a:t>40</a:t>
            </a:fld>
            <a:endParaRPr lang="de-CH"/>
          </a:p>
        </p:txBody>
      </p:sp>
    </p:spTree>
    <p:extLst>
      <p:ext uri="{BB962C8B-B14F-4D97-AF65-F5344CB8AC3E}">
        <p14:creationId xmlns:p14="http://schemas.microsoft.com/office/powerpoint/2010/main" val="208811178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a:xfrm>
            <a:off x="609600" y="764704"/>
            <a:ext cx="10972800" cy="936104"/>
          </a:xfrm>
        </p:spPr>
        <p:txBody>
          <a:bodyPr anchor="t">
            <a:normAutofit/>
          </a:bodyPr>
          <a:lstStyle/>
          <a:p>
            <a:r>
              <a:rPr lang="de-CH" dirty="0"/>
              <a:t>Ich interessiere mich für …</a:t>
            </a:r>
          </a:p>
        </p:txBody>
      </p:sp>
      <p:sp>
        <p:nvSpPr>
          <p:cNvPr id="6" name="Inhaltsplatzhalter 5"/>
          <p:cNvSpPr>
            <a:spLocks noGrp="1"/>
          </p:cNvSpPr>
          <p:nvPr>
            <p:ph idx="1"/>
          </p:nvPr>
        </p:nvSpPr>
        <p:spPr>
          <a:xfrm>
            <a:off x="609600" y="1600201"/>
            <a:ext cx="10972800" cy="4756150"/>
          </a:xfrm>
        </p:spPr>
        <p:txBody>
          <a:bodyPr/>
          <a:lstStyle/>
          <a:p>
            <a:pPr marL="0" indent="0">
              <a:buNone/>
            </a:pPr>
            <a:r>
              <a:rPr lang="de-CH" sz="1600" b="1" dirty="0"/>
              <a:t>Aufgabenstellung</a:t>
            </a:r>
          </a:p>
          <a:p>
            <a:pPr marL="0" indent="0">
              <a:buNone/>
            </a:pPr>
            <a:r>
              <a:rPr lang="de-CH" sz="1600" b="1" dirty="0"/>
              <a:t>Schritt 1: </a:t>
            </a:r>
            <a:r>
              <a:rPr lang="de-CH" sz="1600" dirty="0"/>
              <a:t>Lesen Sie die Begriffe, die auf den Postern stehen. </a:t>
            </a:r>
          </a:p>
          <a:p>
            <a:pPr marL="0" indent="0">
              <a:buNone/>
            </a:pPr>
            <a:r>
              <a:rPr lang="de-CH" sz="1600" b="1" dirty="0"/>
              <a:t>Schritt 2: </a:t>
            </a:r>
            <a:r>
              <a:rPr lang="de-CH" sz="1600" dirty="0"/>
              <a:t>Stellen Sie sich zu demjenigen Poster hin, das am meisten Ihren beruflichen Interessen entspricht. </a:t>
            </a:r>
          </a:p>
          <a:p>
            <a:pPr marL="0" indent="0">
              <a:buNone/>
            </a:pPr>
            <a:r>
              <a:rPr lang="de-CH" sz="1600" b="1" dirty="0"/>
              <a:t>Schritt 3: </a:t>
            </a:r>
            <a:r>
              <a:rPr lang="de-CH" sz="1600" dirty="0"/>
              <a:t>Tauschen Sie sich mit den andern, die dasselbe Poster ausgewählt haben, aus, z.B.:</a:t>
            </a:r>
          </a:p>
          <a:p>
            <a:pPr>
              <a:buFontTx/>
              <a:buChar char="-"/>
            </a:pPr>
            <a:r>
              <a:rPr lang="de-CH" sz="1600" dirty="0"/>
              <a:t>Warum ist das Thema spannend? </a:t>
            </a:r>
          </a:p>
          <a:p>
            <a:pPr>
              <a:buFontTx/>
              <a:buChar char="-"/>
            </a:pPr>
            <a:r>
              <a:rPr lang="de-CH" sz="1600" dirty="0"/>
              <a:t>Inwiefern können Sie das Interesse im Arbeitsalltag umsetzen?</a:t>
            </a:r>
          </a:p>
          <a:p>
            <a:pPr marL="0" indent="0">
              <a:buNone/>
            </a:pPr>
            <a:r>
              <a:rPr lang="de-CH" sz="1600" b="1" dirty="0"/>
              <a:t>Schritt 4: </a:t>
            </a:r>
            <a:r>
              <a:rPr lang="de-CH" sz="1600" dirty="0"/>
              <a:t>Tauschen Sie sich mit Mitlernenden aus, die ein anderes Poster ausgewählt haben. Diskutieren Sie z.B., wieso Sie sich für Ihr Thema entschieden haben und was Ihnen daran Freude bereitet. </a:t>
            </a:r>
          </a:p>
          <a:p>
            <a:pPr marL="0" indent="0">
              <a:buNone/>
            </a:pPr>
            <a:endParaRPr lang="de-CH" sz="1600" b="1" dirty="0"/>
          </a:p>
          <a:p>
            <a:pPr marL="0" indent="0">
              <a:buNone/>
            </a:pPr>
            <a:r>
              <a:rPr lang="de-CH" sz="1600" b="1" dirty="0"/>
              <a:t>Erwartungen</a:t>
            </a:r>
          </a:p>
          <a:p>
            <a:pPr marL="0" indent="0">
              <a:buNone/>
            </a:pPr>
            <a:r>
              <a:rPr lang="de-CH" sz="1600" dirty="0"/>
              <a:t>Sie begründen aus Ihrer Sichtweise, warum Sie sich für das Poster entschieden haben.</a:t>
            </a:r>
          </a:p>
          <a:p>
            <a:pPr marL="0" indent="0">
              <a:buNone/>
            </a:pPr>
            <a:r>
              <a:rPr lang="de-CH" sz="1600" dirty="0"/>
              <a:t>Sie nennen Beispiele aus Ihrem Arbeitsalltag, wo Sie Ihr Interesse bereits umsetzen können oder allenfalls könnten.</a:t>
            </a:r>
          </a:p>
          <a:p>
            <a:pPr marL="0" indent="0">
              <a:buNone/>
            </a:pPr>
            <a:endParaRPr lang="de-CH" sz="1600" b="1" dirty="0"/>
          </a:p>
          <a:p>
            <a:pPr marL="0" indent="0">
              <a:buNone/>
            </a:pPr>
            <a:r>
              <a:rPr lang="de-CH" sz="1600" b="1" dirty="0"/>
              <a:t>Organisation</a:t>
            </a:r>
          </a:p>
          <a:p>
            <a:pPr marL="0" indent="0">
              <a:buNone/>
            </a:pPr>
            <a:r>
              <a:rPr lang="de-CH" sz="1600" dirty="0"/>
              <a:t>Zeit: 15 Minuten</a:t>
            </a:r>
          </a:p>
          <a:p>
            <a:pPr marL="0" indent="0">
              <a:buNone/>
            </a:pPr>
            <a:r>
              <a:rPr lang="de-CH" sz="1600" dirty="0"/>
              <a:t>Arbeitsweise: Plenum</a:t>
            </a:r>
          </a:p>
          <a:p>
            <a:pPr marL="0" indent="0">
              <a:buNone/>
            </a:pPr>
            <a:endParaRPr lang="de-CH" sz="1800" dirty="0"/>
          </a:p>
        </p:txBody>
      </p:sp>
      <p:sp>
        <p:nvSpPr>
          <p:cNvPr id="2" name="Foliennummernplatzhalter 1"/>
          <p:cNvSpPr>
            <a:spLocks noGrp="1"/>
          </p:cNvSpPr>
          <p:nvPr>
            <p:ph type="sldNum" sz="quarter" idx="12"/>
          </p:nvPr>
        </p:nvSpPr>
        <p:spPr/>
        <p:txBody>
          <a:bodyPr/>
          <a:lstStyle/>
          <a:p>
            <a:fld id="{87674F0A-37BA-4CE3-B1FD-DE57A7E2F2C6}" type="slidenum">
              <a:rPr lang="de-CH" smtClean="0"/>
              <a:pPr/>
              <a:t>41</a:t>
            </a:fld>
            <a:endParaRPr lang="de-CH"/>
          </a:p>
        </p:txBody>
      </p:sp>
      <p:sp>
        <p:nvSpPr>
          <p:cNvPr id="7" name="Rechteck 6">
            <a:hlinkClick r:id="rId3"/>
          </p:cNvPr>
          <p:cNvSpPr/>
          <p:nvPr/>
        </p:nvSpPr>
        <p:spPr>
          <a:xfrm>
            <a:off x="9176544" y="5373216"/>
            <a:ext cx="1966912" cy="8444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de-CH" sz="2400" dirty="0" smtClean="0"/>
              <a:t>Zum</a:t>
            </a:r>
            <a:br>
              <a:rPr lang="de-CH" sz="2400" dirty="0" smtClean="0"/>
            </a:br>
            <a:r>
              <a:rPr lang="de-CH" sz="2400" b="1" dirty="0" smtClean="0"/>
              <a:t>Dokument</a:t>
            </a:r>
            <a:endParaRPr lang="de-CH" sz="2400" b="1" dirty="0"/>
          </a:p>
        </p:txBody>
      </p:sp>
    </p:spTree>
    <p:extLst>
      <p:ext uri="{BB962C8B-B14F-4D97-AF65-F5344CB8AC3E}">
        <p14:creationId xmlns:p14="http://schemas.microsoft.com/office/powerpoint/2010/main" val="180201777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Meine Visitenkarte – „Visitenkarte“</a:t>
            </a:r>
            <a:endParaRPr lang="de-CH" dirty="0"/>
          </a:p>
        </p:txBody>
      </p:sp>
      <p:sp>
        <p:nvSpPr>
          <p:cNvPr id="3" name="Inhaltsplatzhalter 2"/>
          <p:cNvSpPr>
            <a:spLocks noGrp="1"/>
          </p:cNvSpPr>
          <p:nvPr>
            <p:ph idx="1"/>
          </p:nvPr>
        </p:nvSpPr>
        <p:spPr/>
        <p:txBody>
          <a:bodyPr/>
          <a:lstStyle/>
          <a:p>
            <a:pPr marL="0" indent="0" hangingPunct="0">
              <a:buNone/>
            </a:pPr>
            <a:r>
              <a:rPr lang="de-CH" sz="1800" b="1" dirty="0"/>
              <a:t>Ausgangslage</a:t>
            </a:r>
          </a:p>
          <a:p>
            <a:pPr marL="0" indent="0" hangingPunct="0">
              <a:buNone/>
            </a:pPr>
            <a:r>
              <a:rPr lang="de-CH" sz="1800" dirty="0"/>
              <a:t>Sie haben in den vergangenen Monaten viele Erfahrungen als Berufsperson gesammelt, Kompetenzen aufgebaut und Fortschritte gemacht. Blicken wir auf einige Highlights Ihrer Ausbildung zurück!</a:t>
            </a:r>
          </a:p>
          <a:p>
            <a:pPr marL="0" indent="0" hangingPunct="0">
              <a:buNone/>
            </a:pPr>
            <a:endParaRPr lang="de-CH" sz="800" dirty="0"/>
          </a:p>
          <a:p>
            <a:pPr marL="0" indent="0" hangingPunct="0">
              <a:buNone/>
            </a:pPr>
            <a:r>
              <a:rPr lang="de-CH" sz="1800" b="1" dirty="0">
                <a:solidFill>
                  <a:srgbClr val="0070C0"/>
                </a:solidFill>
              </a:rPr>
              <a:t>Aufgabenstellung</a:t>
            </a:r>
          </a:p>
          <a:p>
            <a:pPr marL="0" indent="0" hangingPunct="0">
              <a:buNone/>
            </a:pPr>
            <a:r>
              <a:rPr lang="de-CH" sz="1800" b="1" dirty="0"/>
              <a:t>Schritt 1:</a:t>
            </a:r>
            <a:r>
              <a:rPr lang="de-CH" sz="1800" dirty="0"/>
              <a:t> Schreiben Sie auf dem Beiblatt in den Kreis in der Mitte Ihren Namen. Ergänzen Sie unter Berücksichtigung des Datenschutzes und des Amtsgeheimnisses die angegebenen Sätze mit Ihren Erfahrungen aus dem Berufsalltag und denken Sie dabei an die Aufgaben, die Sie im Lehrbetrieb erledigen.</a:t>
            </a:r>
          </a:p>
          <a:p>
            <a:pPr marL="0" indent="0" hangingPunct="0">
              <a:buNone/>
            </a:pPr>
            <a:r>
              <a:rPr lang="de-CH" sz="1800" b="1" dirty="0"/>
              <a:t>Schritt 2:</a:t>
            </a:r>
            <a:r>
              <a:rPr lang="de-CH" sz="1800" dirty="0"/>
              <a:t> Verteilen Sie sich im Raum und suchen Sie sich eine Mitlernende, die Sie noch nicht so gut kennen.</a:t>
            </a:r>
          </a:p>
          <a:p>
            <a:pPr marL="0" indent="0" hangingPunct="0">
              <a:buNone/>
            </a:pPr>
            <a:r>
              <a:rPr lang="de-CH" sz="1800" b="1" dirty="0"/>
              <a:t>Schritt 3:</a:t>
            </a:r>
            <a:r>
              <a:rPr lang="de-CH" sz="1800" dirty="0"/>
              <a:t> Tauschen Sie sich zu Ihrer Visitenkarte aus.</a:t>
            </a:r>
          </a:p>
          <a:p>
            <a:pPr marL="0" indent="0" hangingPunct="0">
              <a:buNone/>
            </a:pPr>
            <a:endParaRPr lang="de-CH" sz="800" dirty="0"/>
          </a:p>
          <a:p>
            <a:pPr marL="0" indent="0" hangingPunct="0">
              <a:buNone/>
            </a:pPr>
            <a:r>
              <a:rPr lang="de-CH" sz="1800" b="1" dirty="0"/>
              <a:t>Erwartungen</a:t>
            </a:r>
          </a:p>
          <a:p>
            <a:pPr marL="0" indent="0" hangingPunct="0">
              <a:buNone/>
            </a:pPr>
            <a:r>
              <a:rPr lang="de-CH" sz="1800" dirty="0"/>
              <a:t>Sie zeigen konkrete Beispiele und Situationen auf, die Sie als Lernende beeinflusst haben.</a:t>
            </a:r>
          </a:p>
          <a:p>
            <a:pPr marL="0" indent="0" hangingPunct="0">
              <a:buNone/>
            </a:pPr>
            <a:endParaRPr lang="de-CH" sz="800" dirty="0"/>
          </a:p>
          <a:p>
            <a:pPr marL="0" indent="0" hangingPunct="0">
              <a:buNone/>
            </a:pPr>
            <a:r>
              <a:rPr lang="de-CH" sz="1800" b="1" dirty="0" smtClean="0"/>
              <a:t>Organisation	</a:t>
            </a:r>
            <a:r>
              <a:rPr lang="de-CH" sz="1800" dirty="0" smtClean="0"/>
              <a:t>Zeit</a:t>
            </a:r>
            <a:r>
              <a:rPr lang="de-CH" sz="1800" dirty="0"/>
              <a:t>: 25 </a:t>
            </a:r>
            <a:r>
              <a:rPr lang="de-CH" sz="1800" dirty="0" smtClean="0"/>
              <a:t>Minuten / Arbeitsweise</a:t>
            </a:r>
            <a:r>
              <a:rPr lang="de-CH" sz="1800" dirty="0"/>
              <a:t>: Einzelarbeit, </a:t>
            </a:r>
            <a:r>
              <a:rPr lang="de-CH" sz="1800" dirty="0" smtClean="0"/>
              <a:t>Tandem / Hilfsmittel</a:t>
            </a:r>
            <a:r>
              <a:rPr lang="de-CH" sz="1800" dirty="0"/>
              <a:t>: Stifte</a:t>
            </a:r>
          </a:p>
          <a:p>
            <a:endParaRPr lang="de-CH" sz="1800" dirty="0"/>
          </a:p>
        </p:txBody>
      </p:sp>
      <p:sp>
        <p:nvSpPr>
          <p:cNvPr id="4" name="Foliennummernplatzhalter 3"/>
          <p:cNvSpPr>
            <a:spLocks noGrp="1"/>
          </p:cNvSpPr>
          <p:nvPr>
            <p:ph type="sldNum" sz="quarter" idx="12"/>
          </p:nvPr>
        </p:nvSpPr>
        <p:spPr/>
        <p:txBody>
          <a:bodyPr/>
          <a:lstStyle/>
          <a:p>
            <a:fld id="{87674F0A-37BA-4CE3-B1FD-DE57A7E2F2C6}" type="slidenum">
              <a:rPr lang="de-CH" smtClean="0"/>
              <a:pPr/>
              <a:t>42</a:t>
            </a:fld>
            <a:endParaRPr lang="de-CH" dirty="0"/>
          </a:p>
        </p:txBody>
      </p:sp>
      <p:sp>
        <p:nvSpPr>
          <p:cNvPr id="5" name="Rechteck 4">
            <a:hlinkClick r:id="rId2"/>
          </p:cNvPr>
          <p:cNvSpPr/>
          <p:nvPr/>
        </p:nvSpPr>
        <p:spPr>
          <a:xfrm>
            <a:off x="9615488" y="5251252"/>
            <a:ext cx="1966912" cy="8444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de-CH" sz="2400" dirty="0" smtClean="0"/>
              <a:t>Zum</a:t>
            </a:r>
            <a:br>
              <a:rPr lang="de-CH" sz="2400" dirty="0" smtClean="0"/>
            </a:br>
            <a:r>
              <a:rPr lang="de-CH" sz="2400" b="1" dirty="0" smtClean="0"/>
              <a:t>Dokument</a:t>
            </a:r>
            <a:endParaRPr lang="de-CH" sz="2400" b="1" dirty="0"/>
          </a:p>
        </p:txBody>
      </p:sp>
    </p:spTree>
    <p:extLst>
      <p:ext uri="{BB962C8B-B14F-4D97-AF65-F5344CB8AC3E}">
        <p14:creationId xmlns:p14="http://schemas.microsoft.com/office/powerpoint/2010/main" val="409991203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Ich als Berufsperson – „Poster“</a:t>
            </a:r>
            <a:endParaRPr lang="de-CH" dirty="0"/>
          </a:p>
        </p:txBody>
      </p:sp>
      <p:sp>
        <p:nvSpPr>
          <p:cNvPr id="3" name="Inhaltsplatzhalter 2"/>
          <p:cNvSpPr>
            <a:spLocks noGrp="1"/>
          </p:cNvSpPr>
          <p:nvPr>
            <p:ph idx="1"/>
          </p:nvPr>
        </p:nvSpPr>
        <p:spPr/>
        <p:txBody>
          <a:bodyPr/>
          <a:lstStyle/>
          <a:p>
            <a:pPr marL="0" indent="0" hangingPunct="0">
              <a:buNone/>
            </a:pPr>
            <a:r>
              <a:rPr lang="de-CH" sz="1800" b="1" dirty="0"/>
              <a:t>Ausgangslage</a:t>
            </a:r>
          </a:p>
          <a:p>
            <a:pPr marL="0" indent="0" hangingPunct="0">
              <a:buNone/>
            </a:pPr>
            <a:r>
              <a:rPr lang="de-CH" sz="1800" dirty="0"/>
              <a:t>Mit dem Übergang ins Berufsleben verändert sich nicht nur der Alltag, auch die eigene Rolle und das </a:t>
            </a:r>
            <a:r>
              <a:rPr lang="de-CH" sz="1800" dirty="0" smtClean="0"/>
              <a:t>Selbst-verständnis </a:t>
            </a:r>
            <a:r>
              <a:rPr lang="de-CH" sz="1800" dirty="0"/>
              <a:t>verändern sich. In dieser Übung setzen Sie sich darum mit Ihrer Rolle, Ihren Fähigkeiten und Ihren Kompetenzen als Berufsperson auseinander. </a:t>
            </a:r>
            <a:endParaRPr lang="de-CH" sz="1800" dirty="0" smtClean="0"/>
          </a:p>
          <a:p>
            <a:pPr marL="0" indent="0" hangingPunct="0">
              <a:spcBef>
                <a:spcPts val="1200"/>
              </a:spcBef>
              <a:buNone/>
            </a:pPr>
            <a:r>
              <a:rPr lang="de-CH" sz="1800" b="1" dirty="0" smtClean="0">
                <a:solidFill>
                  <a:srgbClr val="0070C0"/>
                </a:solidFill>
              </a:rPr>
              <a:t>Aufgabenstellung</a:t>
            </a:r>
            <a:endParaRPr lang="de-CH" sz="1800" b="1" dirty="0">
              <a:solidFill>
                <a:srgbClr val="0070C0"/>
              </a:solidFill>
            </a:endParaRPr>
          </a:p>
          <a:p>
            <a:pPr marL="0" indent="0" hangingPunct="0">
              <a:buNone/>
            </a:pPr>
            <a:r>
              <a:rPr lang="de-CH" sz="1800" b="1" dirty="0"/>
              <a:t>Schritt 1:</a:t>
            </a:r>
            <a:r>
              <a:rPr lang="de-CH" sz="1800" dirty="0"/>
              <a:t> Erstellen Sie ein Poster zum Thema «Ich als Berufsperson». Auf dem Poster beantworten Sie mindestens drei der folgenden Fragen visuell:</a:t>
            </a:r>
          </a:p>
          <a:p>
            <a:pPr lvl="0" hangingPunct="0"/>
            <a:r>
              <a:rPr lang="de-CH" sz="1800" dirty="0"/>
              <a:t>Was sind meine Stärken?</a:t>
            </a:r>
          </a:p>
          <a:p>
            <a:pPr lvl="0" hangingPunct="0"/>
            <a:r>
              <a:rPr lang="de-CH" sz="1800" dirty="0"/>
              <a:t>Welche Aufgaben machen mir Spass?</a:t>
            </a:r>
          </a:p>
          <a:p>
            <a:pPr lvl="0" hangingPunct="0"/>
            <a:r>
              <a:rPr lang="de-CH" sz="1800" dirty="0"/>
              <a:t>Was sind meine Schwächen?</a:t>
            </a:r>
          </a:p>
          <a:p>
            <a:pPr lvl="0" hangingPunct="0"/>
            <a:r>
              <a:rPr lang="de-CH" sz="1800" dirty="0"/>
              <a:t>Welche Ziele habe ich für die nächsten paar Monate?</a:t>
            </a:r>
          </a:p>
          <a:p>
            <a:pPr lvl="0" hangingPunct="0"/>
            <a:r>
              <a:rPr lang="de-CH" sz="1800" dirty="0"/>
              <a:t>Was mache ich als Berufsperson anders als Privatperson?</a:t>
            </a:r>
          </a:p>
          <a:p>
            <a:pPr hangingPunct="0"/>
            <a:r>
              <a:rPr lang="de-CH" sz="1800" dirty="0"/>
              <a:t>Wichtig: Nutzen Sie Ihre Überlegungen aus dem Vorbereitungsauftrag, um die Fragen zu beantworten.</a:t>
            </a:r>
          </a:p>
          <a:p>
            <a:pPr marL="0" indent="0" hangingPunct="0">
              <a:buNone/>
            </a:pPr>
            <a:r>
              <a:rPr lang="de-CH" sz="1800" b="1" dirty="0"/>
              <a:t>Schritt 2:</a:t>
            </a:r>
            <a:r>
              <a:rPr lang="de-CH" sz="1800" dirty="0"/>
              <a:t> Stellen Sie das Poster im Plenum vor</a:t>
            </a:r>
            <a:r>
              <a:rPr lang="de-CH" sz="1800" dirty="0" smtClean="0"/>
              <a:t>.</a:t>
            </a:r>
            <a:endParaRPr lang="de-CH" sz="1800" dirty="0"/>
          </a:p>
        </p:txBody>
      </p:sp>
      <p:sp>
        <p:nvSpPr>
          <p:cNvPr id="4" name="Foliennummernplatzhalter 3"/>
          <p:cNvSpPr>
            <a:spLocks noGrp="1"/>
          </p:cNvSpPr>
          <p:nvPr>
            <p:ph type="sldNum" sz="quarter" idx="12"/>
          </p:nvPr>
        </p:nvSpPr>
        <p:spPr/>
        <p:txBody>
          <a:bodyPr/>
          <a:lstStyle/>
          <a:p>
            <a:fld id="{87674F0A-37BA-4CE3-B1FD-DE57A7E2F2C6}" type="slidenum">
              <a:rPr lang="de-CH" smtClean="0"/>
              <a:pPr/>
              <a:t>43</a:t>
            </a:fld>
            <a:endParaRPr lang="de-CH" dirty="0"/>
          </a:p>
        </p:txBody>
      </p:sp>
    </p:spTree>
    <p:extLst>
      <p:ext uri="{BB962C8B-B14F-4D97-AF65-F5344CB8AC3E}">
        <p14:creationId xmlns:p14="http://schemas.microsoft.com/office/powerpoint/2010/main" val="273830211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Ich als Berufsperson – „Poster“</a:t>
            </a:r>
            <a:endParaRPr lang="de-CH" dirty="0"/>
          </a:p>
        </p:txBody>
      </p:sp>
      <p:sp>
        <p:nvSpPr>
          <p:cNvPr id="3" name="Inhaltsplatzhalter 2"/>
          <p:cNvSpPr>
            <a:spLocks noGrp="1"/>
          </p:cNvSpPr>
          <p:nvPr>
            <p:ph idx="1"/>
          </p:nvPr>
        </p:nvSpPr>
        <p:spPr/>
        <p:txBody>
          <a:bodyPr/>
          <a:lstStyle/>
          <a:p>
            <a:pPr marL="0" indent="0" hangingPunct="0">
              <a:buNone/>
            </a:pPr>
            <a:r>
              <a:rPr lang="de-CH" sz="2000" b="1" dirty="0"/>
              <a:t>Erwartungen</a:t>
            </a:r>
          </a:p>
          <a:p>
            <a:pPr marL="0" indent="0" hangingPunct="0">
              <a:buNone/>
            </a:pPr>
            <a:r>
              <a:rPr lang="de-CH" sz="2000" dirty="0"/>
              <a:t>Sie benennen anhand von mindestens drei Aspekten, was Sie konkret als Berufsperson ausmacht.</a:t>
            </a:r>
          </a:p>
          <a:p>
            <a:pPr marL="0" indent="0" hangingPunct="0">
              <a:buNone/>
            </a:pPr>
            <a:endParaRPr lang="de-CH" sz="2000" dirty="0"/>
          </a:p>
          <a:p>
            <a:pPr marL="0" indent="0" hangingPunct="0">
              <a:buNone/>
            </a:pPr>
            <a:r>
              <a:rPr lang="de-CH" sz="2000" b="1" dirty="0"/>
              <a:t>Organisation</a:t>
            </a:r>
          </a:p>
          <a:p>
            <a:pPr hangingPunct="0"/>
            <a:r>
              <a:rPr lang="de-CH" sz="2000" dirty="0"/>
              <a:t>Zeit: 70 Minuten (30 Minuten Poster erstellen, 40 Minuten Poster präsentieren)</a:t>
            </a:r>
          </a:p>
          <a:p>
            <a:pPr hangingPunct="0"/>
            <a:r>
              <a:rPr lang="de-CH" sz="2000" dirty="0"/>
              <a:t>Arbeitsweise: Einzelarbeit, Plenum</a:t>
            </a:r>
          </a:p>
          <a:p>
            <a:pPr hangingPunct="0"/>
            <a:r>
              <a:rPr lang="de-CH" sz="2000" dirty="0"/>
              <a:t>Hilfsmittel: Stifte, A3-Papier, </a:t>
            </a:r>
            <a:r>
              <a:rPr lang="de-CH" sz="2000" dirty="0" smtClean="0"/>
              <a:t>Poster-Materialien</a:t>
            </a:r>
            <a:endParaRPr lang="de-CH" sz="2000" dirty="0"/>
          </a:p>
        </p:txBody>
      </p:sp>
      <p:sp>
        <p:nvSpPr>
          <p:cNvPr id="4" name="Foliennummernplatzhalter 3"/>
          <p:cNvSpPr>
            <a:spLocks noGrp="1"/>
          </p:cNvSpPr>
          <p:nvPr>
            <p:ph type="sldNum" sz="quarter" idx="12"/>
          </p:nvPr>
        </p:nvSpPr>
        <p:spPr/>
        <p:txBody>
          <a:bodyPr/>
          <a:lstStyle/>
          <a:p>
            <a:fld id="{87674F0A-37BA-4CE3-B1FD-DE57A7E2F2C6}" type="slidenum">
              <a:rPr lang="de-CH" smtClean="0"/>
              <a:pPr/>
              <a:t>44</a:t>
            </a:fld>
            <a:endParaRPr lang="de-CH" dirty="0"/>
          </a:p>
        </p:txBody>
      </p:sp>
    </p:spTree>
    <p:extLst>
      <p:ext uri="{BB962C8B-B14F-4D97-AF65-F5344CB8AC3E}">
        <p14:creationId xmlns:p14="http://schemas.microsoft.com/office/powerpoint/2010/main" val="66898363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ctrTitle"/>
          </p:nvPr>
        </p:nvSpPr>
        <p:spPr/>
        <p:txBody>
          <a:bodyPr>
            <a:normAutofit fontScale="90000"/>
          </a:bodyPr>
          <a:lstStyle/>
          <a:p>
            <a:r>
              <a:rPr lang="de-CH" dirty="0"/>
              <a:t>Tagesabschluss</a:t>
            </a:r>
            <a:r>
              <a:rPr lang="de-CH" dirty="0">
                <a:highlight>
                  <a:srgbClr val="C0C0C0"/>
                </a:highlight>
              </a:rPr>
              <a:t/>
            </a:r>
            <a:br>
              <a:rPr lang="de-CH" dirty="0">
                <a:highlight>
                  <a:srgbClr val="C0C0C0"/>
                </a:highlight>
              </a:rPr>
            </a:br>
            <a:r>
              <a:rPr lang="de-CH" dirty="0"/>
              <a:t>Zwei-Variablen-Abfrage</a:t>
            </a:r>
          </a:p>
        </p:txBody>
      </p:sp>
      <p:sp>
        <p:nvSpPr>
          <p:cNvPr id="6" name="Untertitel 5"/>
          <p:cNvSpPr>
            <a:spLocks noGrp="1"/>
          </p:cNvSpPr>
          <p:nvPr>
            <p:ph type="subTitle" idx="1"/>
          </p:nvPr>
        </p:nvSpPr>
        <p:spPr/>
        <p:txBody>
          <a:bodyPr>
            <a:normAutofit/>
          </a:bodyPr>
          <a:lstStyle/>
          <a:p>
            <a:r>
              <a:rPr lang="de-CH" dirty="0"/>
              <a:t>Präsenztag 7</a:t>
            </a:r>
            <a:br>
              <a:rPr lang="de-CH" dirty="0"/>
            </a:br>
            <a:r>
              <a:rPr lang="de-CH" dirty="0"/>
              <a:t>Überbetriebliche Kurse Block </a:t>
            </a:r>
            <a:endParaRPr lang="de-CH" dirty="0">
              <a:highlight>
                <a:srgbClr val="C0C0C0"/>
              </a:highlight>
            </a:endParaRPr>
          </a:p>
          <a:p>
            <a:r>
              <a:rPr lang="de-CH" sz="1200" dirty="0"/>
              <a:t>Kauffrau/Kaufmann EFZ BOG</a:t>
            </a:r>
          </a:p>
          <a:p>
            <a:r>
              <a:rPr lang="de-CH" sz="1200" dirty="0"/>
              <a:t>Branche «Öffentliche Verwaltung/Administration </a:t>
            </a:r>
            <a:r>
              <a:rPr lang="de-CH" sz="1200" dirty="0" err="1"/>
              <a:t>publique</a:t>
            </a:r>
            <a:r>
              <a:rPr lang="de-CH" sz="1200" dirty="0"/>
              <a:t>/</a:t>
            </a:r>
            <a:r>
              <a:rPr lang="de-CH" sz="1200" dirty="0" err="1"/>
              <a:t>Amministrazione</a:t>
            </a:r>
            <a:r>
              <a:rPr lang="de-CH" sz="1200" dirty="0"/>
              <a:t> </a:t>
            </a:r>
            <a:r>
              <a:rPr lang="de-CH" sz="1200" dirty="0" err="1"/>
              <a:t>pubblica</a:t>
            </a:r>
            <a:r>
              <a:rPr lang="de-CH" sz="1200" dirty="0"/>
              <a:t>»</a:t>
            </a:r>
          </a:p>
          <a:p>
            <a:r>
              <a:rPr lang="de-CH" sz="1200" dirty="0"/>
              <a:t>Arbeitssituation 11: «Wahlen und Abstimmungen organisieren»</a:t>
            </a:r>
            <a:endParaRPr lang="de-CH" sz="1200" dirty="0">
              <a:highlight>
                <a:srgbClr val="C0C0C0"/>
              </a:highlight>
            </a:endParaRPr>
          </a:p>
          <a:p>
            <a:endParaRPr lang="de-CH" dirty="0">
              <a:highlight>
                <a:srgbClr val="C0C0C0"/>
              </a:highlight>
            </a:endParaRPr>
          </a:p>
          <a:p>
            <a:endParaRPr lang="de-CH" dirty="0">
              <a:highlight>
                <a:srgbClr val="C0C0C0"/>
              </a:highlight>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normAutofit/>
          </a:bodyPr>
          <a:lstStyle/>
          <a:p>
            <a:r>
              <a:rPr lang="de-CH" dirty="0"/>
              <a:t>Am heutigen Präsenztag haben Sie folgende Ziele erarbeitet:</a:t>
            </a:r>
            <a:endParaRPr lang="de-CH" sz="1200" b="0" dirty="0">
              <a:solidFill>
                <a:srgbClr val="FF0000"/>
              </a:solidFill>
            </a:endParaRPr>
          </a:p>
        </p:txBody>
      </p:sp>
      <p:sp>
        <p:nvSpPr>
          <p:cNvPr id="6" name="Inhaltsplatzhalter 5"/>
          <p:cNvSpPr>
            <a:spLocks noGrp="1"/>
          </p:cNvSpPr>
          <p:nvPr>
            <p:ph idx="1"/>
          </p:nvPr>
        </p:nvSpPr>
        <p:spPr/>
        <p:txBody>
          <a:bodyPr/>
          <a:lstStyle/>
          <a:p>
            <a:r>
              <a:rPr lang="de-CH" dirty="0"/>
              <a:t>Sie können das Vorgehen zur Organisation von Wahlen und Abstimmungen nachvollziehbar beschreiben. </a:t>
            </a:r>
          </a:p>
          <a:p>
            <a:r>
              <a:rPr lang="de-CH" dirty="0"/>
              <a:t>Sie zählen mindestens zwei Arten von Fehlern und Manipulationen auf, die bei Wahlen und Abstimmungen auftreten können. </a:t>
            </a:r>
          </a:p>
          <a:p>
            <a:r>
              <a:rPr lang="de-CH" dirty="0"/>
              <a:t>Sie erklären in eigenen Worten, welche Konsequenzen Fehler und Manipulationen bei Wahlen und Abstimmungen haben können. </a:t>
            </a:r>
          </a:p>
          <a:p>
            <a:r>
              <a:rPr lang="de-CH" dirty="0"/>
              <a:t>Sie können den Stand und die Erfahrungen in Ihrer bisherigen Ausbildung zusammenfassen. </a:t>
            </a:r>
          </a:p>
        </p:txBody>
      </p:sp>
      <p:sp>
        <p:nvSpPr>
          <p:cNvPr id="2" name="Foliennummernplatzhalter 1"/>
          <p:cNvSpPr>
            <a:spLocks noGrp="1"/>
          </p:cNvSpPr>
          <p:nvPr>
            <p:ph type="sldNum" sz="quarter" idx="12"/>
          </p:nvPr>
        </p:nvSpPr>
        <p:spPr/>
        <p:txBody>
          <a:bodyPr/>
          <a:lstStyle/>
          <a:p>
            <a:fld id="{87674F0A-37BA-4CE3-B1FD-DE57A7E2F2C6}" type="slidenum">
              <a:rPr lang="de-CH" smtClean="0"/>
              <a:pPr/>
              <a:t>46</a:t>
            </a:fld>
            <a:endParaRPr lang="de-CH"/>
          </a:p>
        </p:txBody>
      </p:sp>
    </p:spTree>
    <p:extLst>
      <p:ext uri="{BB962C8B-B14F-4D97-AF65-F5344CB8AC3E}">
        <p14:creationId xmlns:p14="http://schemas.microsoft.com/office/powerpoint/2010/main" val="80194547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a:xfrm>
            <a:off x="609600" y="679901"/>
            <a:ext cx="10972800" cy="652934"/>
          </a:xfrm>
        </p:spPr>
        <p:txBody>
          <a:bodyPr>
            <a:normAutofit/>
          </a:bodyPr>
          <a:lstStyle/>
          <a:p>
            <a:r>
              <a:rPr lang="de-CH" dirty="0"/>
              <a:t>Zwei-Variablen-Abfrage</a:t>
            </a:r>
            <a:endParaRPr lang="de-CH" sz="1300" b="0" i="1" dirty="0">
              <a:solidFill>
                <a:srgbClr val="FF0000"/>
              </a:solidFill>
              <a:highlight>
                <a:srgbClr val="C0C0C0"/>
              </a:highlight>
            </a:endParaRPr>
          </a:p>
        </p:txBody>
      </p:sp>
      <p:sp>
        <p:nvSpPr>
          <p:cNvPr id="6" name="Inhaltsplatzhalter 5"/>
          <p:cNvSpPr>
            <a:spLocks noGrp="1"/>
          </p:cNvSpPr>
          <p:nvPr>
            <p:ph idx="1"/>
          </p:nvPr>
        </p:nvSpPr>
        <p:spPr>
          <a:xfrm>
            <a:off x="609600" y="1484784"/>
            <a:ext cx="10972800" cy="4525963"/>
          </a:xfrm>
        </p:spPr>
        <p:txBody>
          <a:bodyPr/>
          <a:lstStyle/>
          <a:p>
            <a:pPr marL="0" indent="0">
              <a:buNone/>
            </a:pPr>
            <a:r>
              <a:rPr lang="de-CH" sz="2200" b="1" dirty="0"/>
              <a:t>Ausgangslage</a:t>
            </a:r>
          </a:p>
          <a:p>
            <a:pPr marL="0" indent="0">
              <a:buNone/>
            </a:pPr>
            <a:r>
              <a:rPr lang="de-CH" sz="2200" dirty="0"/>
              <a:t>Heute haben wir uns mit dem Organisieren von Wahlen und Abstimmungen auseinandergesetzt. Ausserdem haben wir uns zum Stand der betrieblichen Ausbildung ausgetauscht. Zum Abschluss sehen wir uns an, wie Sie sich im Zusammenhang mit diesen beiden Themenbereichen fühlen. </a:t>
            </a:r>
          </a:p>
          <a:p>
            <a:pPr marL="0" indent="0">
              <a:buNone/>
            </a:pPr>
            <a:r>
              <a:rPr lang="de-CH" sz="2200" b="1" dirty="0"/>
              <a:t>Aufgabenstellung</a:t>
            </a:r>
          </a:p>
          <a:p>
            <a:pPr marL="0" indent="0">
              <a:buNone/>
            </a:pPr>
            <a:r>
              <a:rPr lang="de-CH" sz="2200" b="1" dirty="0"/>
              <a:t>Schritt 1: </a:t>
            </a:r>
            <a:r>
              <a:rPr lang="de-CH" sz="2200" dirty="0"/>
              <a:t>Sehen Sie sich das Koordinatensystem auf dem Flipchart und die Fragen zu den beiden Achsen an und beantworten Sie die Fragen für sich. </a:t>
            </a:r>
          </a:p>
          <a:p>
            <a:pPr marL="0" indent="0">
              <a:buNone/>
            </a:pPr>
            <a:r>
              <a:rPr lang="de-CH" sz="2200" b="1" dirty="0"/>
              <a:t>Schritt 2: </a:t>
            </a:r>
            <a:r>
              <a:rPr lang="de-CH" sz="2200" dirty="0"/>
              <a:t>Gehen Sie zum Flipchart hin und zeichnen Sie einen Punkt in das Koordinatensystem, passend zu Ihren Antworten auf die Fragen.</a:t>
            </a:r>
          </a:p>
          <a:p>
            <a:pPr marL="0" indent="0">
              <a:buNone/>
            </a:pPr>
            <a:r>
              <a:rPr lang="de-CH" sz="2200" b="1" dirty="0"/>
              <a:t>Organisation</a:t>
            </a:r>
          </a:p>
          <a:p>
            <a:pPr marL="0" indent="0">
              <a:buNone/>
            </a:pPr>
            <a:r>
              <a:rPr lang="de-CH" sz="2200" dirty="0"/>
              <a:t>Einzeln und im Plenum</a:t>
            </a:r>
          </a:p>
          <a:p>
            <a:pPr marL="0" indent="0">
              <a:buNone/>
            </a:pPr>
            <a:endParaRPr lang="de-CH" sz="2200" dirty="0">
              <a:highlight>
                <a:srgbClr val="C0C0C0"/>
              </a:highlight>
            </a:endParaRPr>
          </a:p>
        </p:txBody>
      </p:sp>
      <p:sp>
        <p:nvSpPr>
          <p:cNvPr id="2" name="Foliennummernplatzhalter 1"/>
          <p:cNvSpPr>
            <a:spLocks noGrp="1"/>
          </p:cNvSpPr>
          <p:nvPr>
            <p:ph type="sldNum" sz="quarter" idx="12"/>
          </p:nvPr>
        </p:nvSpPr>
        <p:spPr/>
        <p:txBody>
          <a:bodyPr/>
          <a:lstStyle/>
          <a:p>
            <a:fld id="{87674F0A-37BA-4CE3-B1FD-DE57A7E2F2C6}" type="slidenum">
              <a:rPr lang="de-CH" smtClean="0"/>
              <a:pPr/>
              <a:t>47</a:t>
            </a:fld>
            <a:endParaRPr lang="de-CH"/>
          </a:p>
        </p:txBody>
      </p:sp>
    </p:spTree>
    <p:extLst>
      <p:ext uri="{BB962C8B-B14F-4D97-AF65-F5344CB8AC3E}">
        <p14:creationId xmlns:p14="http://schemas.microsoft.com/office/powerpoint/2010/main" val="181905430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normAutofit fontScale="90000"/>
          </a:bodyPr>
          <a:lstStyle/>
          <a:p>
            <a:r>
              <a:rPr lang="de-CH" dirty="0"/>
              <a:t>Zwei-Variablen-Abfrage: </a:t>
            </a:r>
            <a:br>
              <a:rPr lang="de-CH" dirty="0"/>
            </a:br>
            <a:r>
              <a:rPr lang="de-CH" dirty="0"/>
              <a:t>Evaluation des Wissens zu den heutigen Themen</a:t>
            </a:r>
            <a:endParaRPr lang="de-CH" sz="1300" b="0" i="1" dirty="0">
              <a:solidFill>
                <a:srgbClr val="FF0000"/>
              </a:solidFill>
              <a:highlight>
                <a:srgbClr val="C0C0C0"/>
              </a:highlight>
            </a:endParaRPr>
          </a:p>
        </p:txBody>
      </p:sp>
      <p:sp>
        <p:nvSpPr>
          <p:cNvPr id="2" name="Foliennummernplatzhalter 1"/>
          <p:cNvSpPr>
            <a:spLocks noGrp="1"/>
          </p:cNvSpPr>
          <p:nvPr>
            <p:ph type="sldNum" sz="quarter" idx="12"/>
          </p:nvPr>
        </p:nvSpPr>
        <p:spPr/>
        <p:txBody>
          <a:bodyPr/>
          <a:lstStyle/>
          <a:p>
            <a:fld id="{87674F0A-37BA-4CE3-B1FD-DE57A7E2F2C6}" type="slidenum">
              <a:rPr lang="de-CH" smtClean="0"/>
              <a:pPr/>
              <a:t>48</a:t>
            </a:fld>
            <a:endParaRPr lang="de-CH"/>
          </a:p>
        </p:txBody>
      </p:sp>
      <p:cxnSp>
        <p:nvCxnSpPr>
          <p:cNvPr id="8" name="Gerade Verbindung mit Pfeil 7">
            <a:extLst>
              <a:ext uri="{FF2B5EF4-FFF2-40B4-BE49-F238E27FC236}">
                <a16:creationId xmlns:a16="http://schemas.microsoft.com/office/drawing/2014/main" id="{AFCC2EAF-8FA9-5694-E95F-18A1CDA15E43}"/>
              </a:ext>
            </a:extLst>
          </p:cNvPr>
          <p:cNvCxnSpPr/>
          <p:nvPr/>
        </p:nvCxnSpPr>
        <p:spPr>
          <a:xfrm>
            <a:off x="2135560" y="5445224"/>
            <a:ext cx="7488832"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9" name="Gerade Verbindung mit Pfeil 8">
            <a:extLst>
              <a:ext uri="{FF2B5EF4-FFF2-40B4-BE49-F238E27FC236}">
                <a16:creationId xmlns:a16="http://schemas.microsoft.com/office/drawing/2014/main" id="{C4C51576-B7F4-A7BE-D632-D77DEC2FFB04}"/>
              </a:ext>
            </a:extLst>
          </p:cNvPr>
          <p:cNvCxnSpPr>
            <a:cxnSpLocks/>
          </p:cNvCxnSpPr>
          <p:nvPr/>
        </p:nvCxnSpPr>
        <p:spPr>
          <a:xfrm flipV="1">
            <a:off x="2148136" y="1816548"/>
            <a:ext cx="0" cy="362867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2" name="Textfeld 11">
            <a:extLst>
              <a:ext uri="{FF2B5EF4-FFF2-40B4-BE49-F238E27FC236}">
                <a16:creationId xmlns:a16="http://schemas.microsoft.com/office/drawing/2014/main" id="{7BA4F675-103D-9AD3-AD01-EECB9D9AD632}"/>
              </a:ext>
            </a:extLst>
          </p:cNvPr>
          <p:cNvSpPr txBox="1"/>
          <p:nvPr/>
        </p:nvSpPr>
        <p:spPr>
          <a:xfrm>
            <a:off x="2148136" y="5733256"/>
            <a:ext cx="7332240" cy="523220"/>
          </a:xfrm>
          <a:prstGeom prst="rect">
            <a:avLst/>
          </a:prstGeom>
          <a:noFill/>
        </p:spPr>
        <p:txBody>
          <a:bodyPr wrap="square" rtlCol="0">
            <a:spAutoFit/>
          </a:bodyPr>
          <a:lstStyle/>
          <a:p>
            <a:r>
              <a:rPr lang="de-CH" sz="1400" dirty="0"/>
              <a:t>Können Sie nach dem heutigen Tag an der Organisation einer Wahl oder Abstimmung mitarbeiten? </a:t>
            </a:r>
          </a:p>
        </p:txBody>
      </p:sp>
      <p:sp>
        <p:nvSpPr>
          <p:cNvPr id="13" name="Textfeld 12">
            <a:extLst>
              <a:ext uri="{FF2B5EF4-FFF2-40B4-BE49-F238E27FC236}">
                <a16:creationId xmlns:a16="http://schemas.microsoft.com/office/drawing/2014/main" id="{4611227D-9FC3-5E7B-D4D7-835DDC57316C}"/>
              </a:ext>
            </a:extLst>
          </p:cNvPr>
          <p:cNvSpPr txBox="1"/>
          <p:nvPr/>
        </p:nvSpPr>
        <p:spPr>
          <a:xfrm rot="16200000">
            <a:off x="-577610" y="3363052"/>
            <a:ext cx="3871781" cy="738664"/>
          </a:xfrm>
          <a:prstGeom prst="rect">
            <a:avLst/>
          </a:prstGeom>
          <a:noFill/>
        </p:spPr>
        <p:txBody>
          <a:bodyPr wrap="square" rtlCol="0">
            <a:spAutoFit/>
          </a:bodyPr>
          <a:lstStyle/>
          <a:p>
            <a:r>
              <a:rPr lang="de-CH" sz="1400" dirty="0"/>
              <a:t>Können Sie nach dem heutigen Tag Ihre beruflichen Stärken und Schwächen einschätzen?</a:t>
            </a:r>
          </a:p>
        </p:txBody>
      </p:sp>
      <p:sp>
        <p:nvSpPr>
          <p:cNvPr id="14" name="Textfeld 13">
            <a:extLst>
              <a:ext uri="{FF2B5EF4-FFF2-40B4-BE49-F238E27FC236}">
                <a16:creationId xmlns:a16="http://schemas.microsoft.com/office/drawing/2014/main" id="{DA8DE133-6B62-4D8D-AB05-A43B297A8824}"/>
              </a:ext>
            </a:extLst>
          </p:cNvPr>
          <p:cNvSpPr txBox="1"/>
          <p:nvPr/>
        </p:nvSpPr>
        <p:spPr>
          <a:xfrm>
            <a:off x="1775520" y="5417938"/>
            <a:ext cx="720079" cy="307777"/>
          </a:xfrm>
          <a:prstGeom prst="rect">
            <a:avLst/>
          </a:prstGeom>
          <a:noFill/>
        </p:spPr>
        <p:txBody>
          <a:bodyPr wrap="square" rtlCol="0">
            <a:spAutoFit/>
          </a:bodyPr>
          <a:lstStyle/>
          <a:p>
            <a:r>
              <a:rPr lang="de-CH" sz="1400" b="1" dirty="0"/>
              <a:t>Nein</a:t>
            </a:r>
          </a:p>
        </p:txBody>
      </p:sp>
      <p:sp>
        <p:nvSpPr>
          <p:cNvPr id="15" name="Textfeld 14">
            <a:extLst>
              <a:ext uri="{FF2B5EF4-FFF2-40B4-BE49-F238E27FC236}">
                <a16:creationId xmlns:a16="http://schemas.microsoft.com/office/drawing/2014/main" id="{2B3C7274-C4D0-5FDF-53DD-DFD946E7F549}"/>
              </a:ext>
            </a:extLst>
          </p:cNvPr>
          <p:cNvSpPr txBox="1"/>
          <p:nvPr/>
        </p:nvSpPr>
        <p:spPr>
          <a:xfrm>
            <a:off x="9264352" y="5472511"/>
            <a:ext cx="720079" cy="307777"/>
          </a:xfrm>
          <a:prstGeom prst="rect">
            <a:avLst/>
          </a:prstGeom>
          <a:noFill/>
        </p:spPr>
        <p:txBody>
          <a:bodyPr wrap="square" rtlCol="0">
            <a:spAutoFit/>
          </a:bodyPr>
          <a:lstStyle/>
          <a:p>
            <a:r>
              <a:rPr lang="de-CH" sz="1400" b="1" dirty="0"/>
              <a:t>Ja</a:t>
            </a:r>
          </a:p>
        </p:txBody>
      </p:sp>
      <p:sp>
        <p:nvSpPr>
          <p:cNvPr id="16" name="Textfeld 15">
            <a:extLst>
              <a:ext uri="{FF2B5EF4-FFF2-40B4-BE49-F238E27FC236}">
                <a16:creationId xmlns:a16="http://schemas.microsoft.com/office/drawing/2014/main" id="{42ECA2CF-E2B9-D6E8-CBA6-6620A16FC456}"/>
              </a:ext>
            </a:extLst>
          </p:cNvPr>
          <p:cNvSpPr txBox="1"/>
          <p:nvPr/>
        </p:nvSpPr>
        <p:spPr>
          <a:xfrm>
            <a:off x="1669417" y="1820359"/>
            <a:ext cx="720079" cy="307777"/>
          </a:xfrm>
          <a:prstGeom prst="rect">
            <a:avLst/>
          </a:prstGeom>
          <a:noFill/>
        </p:spPr>
        <p:txBody>
          <a:bodyPr wrap="square" rtlCol="0">
            <a:spAutoFit/>
          </a:bodyPr>
          <a:lstStyle/>
          <a:p>
            <a:r>
              <a:rPr lang="de-CH" sz="1400" b="1" dirty="0"/>
              <a:t>Ja</a:t>
            </a:r>
          </a:p>
        </p:txBody>
      </p:sp>
    </p:spTree>
    <p:extLst>
      <p:ext uri="{BB962C8B-B14F-4D97-AF65-F5344CB8AC3E}">
        <p14:creationId xmlns:p14="http://schemas.microsoft.com/office/powerpoint/2010/main" val="63312334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normAutofit/>
          </a:bodyPr>
          <a:lstStyle/>
          <a:p>
            <a:r>
              <a:rPr lang="de-CH"/>
              <a:t>Ausblick</a:t>
            </a:r>
            <a:endParaRPr lang="de-CH" sz="1300" b="0" i="1" dirty="0">
              <a:solidFill>
                <a:srgbClr val="FF0000"/>
              </a:solidFill>
            </a:endParaRPr>
          </a:p>
        </p:txBody>
      </p:sp>
      <p:sp>
        <p:nvSpPr>
          <p:cNvPr id="6" name="Inhaltsplatzhalter 5"/>
          <p:cNvSpPr>
            <a:spLocks noGrp="1"/>
          </p:cNvSpPr>
          <p:nvPr>
            <p:ph idx="1"/>
          </p:nvPr>
        </p:nvSpPr>
        <p:spPr/>
        <p:txBody>
          <a:bodyPr/>
          <a:lstStyle/>
          <a:p>
            <a:r>
              <a:rPr lang="de-CH" dirty="0"/>
              <a:t>Lösen Sie den E-Test bis zum vorgegebenen Datum.</a:t>
            </a:r>
          </a:p>
          <a:p>
            <a:endParaRPr lang="de-CH" dirty="0"/>
          </a:p>
          <a:p>
            <a:r>
              <a:rPr lang="de-CH" dirty="0"/>
              <a:t>Denken Sie daran, die Dokumentation Ihres Transferauftrags 1 einzureichen!</a:t>
            </a:r>
          </a:p>
        </p:txBody>
      </p:sp>
      <p:sp>
        <p:nvSpPr>
          <p:cNvPr id="2" name="Foliennummernplatzhalter 1"/>
          <p:cNvSpPr>
            <a:spLocks noGrp="1"/>
          </p:cNvSpPr>
          <p:nvPr>
            <p:ph type="sldNum" sz="quarter" idx="12"/>
          </p:nvPr>
        </p:nvSpPr>
        <p:spPr/>
        <p:txBody>
          <a:bodyPr/>
          <a:lstStyle/>
          <a:p>
            <a:fld id="{87674F0A-37BA-4CE3-B1FD-DE57A7E2F2C6}" type="slidenum">
              <a:rPr lang="de-CH" smtClean="0"/>
              <a:pPr/>
              <a:t>49</a:t>
            </a:fld>
            <a:endParaRPr lang="de-CH"/>
          </a:p>
        </p:txBody>
      </p:sp>
    </p:spTree>
    <p:extLst>
      <p:ext uri="{BB962C8B-B14F-4D97-AF65-F5344CB8AC3E}">
        <p14:creationId xmlns:p14="http://schemas.microsoft.com/office/powerpoint/2010/main" val="235680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normAutofit fontScale="90000"/>
          </a:bodyPr>
          <a:lstStyle/>
          <a:p>
            <a:r>
              <a:rPr lang="de-CH" dirty="0"/>
              <a:t>Einstieg ins Thema </a:t>
            </a:r>
            <a:br>
              <a:rPr lang="de-CH" dirty="0"/>
            </a:br>
            <a:endParaRPr lang="de-CH" sz="1300" b="0" i="1" dirty="0">
              <a:solidFill>
                <a:srgbClr val="FF0000"/>
              </a:solidFill>
              <a:highlight>
                <a:srgbClr val="C0C0C0"/>
              </a:highlight>
            </a:endParaRPr>
          </a:p>
        </p:txBody>
      </p:sp>
      <p:sp>
        <p:nvSpPr>
          <p:cNvPr id="6" name="Inhaltsplatzhalter 5"/>
          <p:cNvSpPr>
            <a:spLocks noGrp="1"/>
          </p:cNvSpPr>
          <p:nvPr>
            <p:ph idx="1"/>
          </p:nvPr>
        </p:nvSpPr>
        <p:spPr/>
        <p:txBody>
          <a:bodyPr/>
          <a:lstStyle/>
          <a:p>
            <a:pPr marL="0" indent="0">
              <a:buNone/>
            </a:pPr>
            <a:r>
              <a:rPr lang="de-CH" sz="1500" b="1" dirty="0"/>
              <a:t>Ausgangslage: </a:t>
            </a:r>
            <a:r>
              <a:rPr lang="de-CH" sz="1500" dirty="0"/>
              <a:t>Zur Vorbereitung auf den heutigen </a:t>
            </a:r>
            <a:r>
              <a:rPr lang="de-CH" sz="1500" dirty="0" err="1"/>
              <a:t>üK</a:t>
            </a:r>
            <a:r>
              <a:rPr lang="de-CH" sz="1500" dirty="0"/>
              <a:t>-Tag haben Sie sich ins Thema Wahlen und Abstimmungen eingelesen. Nun starten wir den heutigen Tag auch mit einer eigenen Wahl und einigen Abstimmungen.</a:t>
            </a:r>
          </a:p>
          <a:p>
            <a:pPr marL="0" indent="0">
              <a:buNone/>
            </a:pPr>
            <a:endParaRPr lang="de-CH" sz="1500" dirty="0"/>
          </a:p>
          <a:p>
            <a:pPr marL="0" indent="0">
              <a:buNone/>
            </a:pPr>
            <a:r>
              <a:rPr lang="de-CH" sz="1500" b="1" dirty="0"/>
              <a:t>Arbeitsvorgehen:</a:t>
            </a:r>
          </a:p>
          <a:p>
            <a:pPr marL="0" indent="0">
              <a:buNone/>
            </a:pPr>
            <a:r>
              <a:rPr lang="de-CH" sz="1500" b="1" dirty="0"/>
              <a:t>Schritt 1: </a:t>
            </a:r>
            <a:r>
              <a:rPr lang="de-CH" sz="1500" dirty="0"/>
              <a:t>Wählen Sie einen Stimmenzählenden in der Klasse. Schreiben Sie dazu den Namen eines Klassenmitglieds auf ein Blatt Papier. </a:t>
            </a:r>
          </a:p>
          <a:p>
            <a:pPr marL="0" indent="0">
              <a:buNone/>
            </a:pPr>
            <a:r>
              <a:rPr lang="de-CH" sz="1500" dirty="0"/>
              <a:t>Die gewählte Person ist für das Auszählen der Stimmen in den folgenden Abstimmungen verantwortlich und gibt jeweils das Ergebnis bekannt. </a:t>
            </a:r>
          </a:p>
          <a:p>
            <a:pPr marL="0" indent="0">
              <a:buNone/>
            </a:pPr>
            <a:endParaRPr lang="de-CH" sz="1500" dirty="0">
              <a:highlight>
                <a:srgbClr val="C0C0C0"/>
              </a:highlight>
            </a:endParaRPr>
          </a:p>
          <a:p>
            <a:pPr marL="0" indent="0">
              <a:buNone/>
            </a:pPr>
            <a:r>
              <a:rPr lang="de-CH" sz="1500" b="1" dirty="0"/>
              <a:t>Schritt 2: </a:t>
            </a:r>
            <a:r>
              <a:rPr lang="de-CH" sz="1500" dirty="0"/>
              <a:t>Stimmen Sie über folgende Fragestellungen ab:</a:t>
            </a:r>
          </a:p>
          <a:p>
            <a:pPr>
              <a:buFont typeface="Symbol" panose="05050102010706020507" pitchFamily="18" charset="2"/>
              <a:buChar char="-"/>
            </a:pPr>
            <a:r>
              <a:rPr lang="de-CH" sz="1500" dirty="0"/>
              <a:t>Kommt die Milch vor den Frühstücksflocken in die Schüssel? </a:t>
            </a:r>
          </a:p>
          <a:p>
            <a:pPr>
              <a:buFont typeface="Symbol" panose="05050102010706020507" pitchFamily="18" charset="2"/>
              <a:buChar char="-"/>
            </a:pPr>
            <a:r>
              <a:rPr lang="de-CH" sz="1500" dirty="0"/>
              <a:t>Befürworten Sie eine Helmpflicht für das Fahren von E-Scootern? </a:t>
            </a:r>
          </a:p>
          <a:p>
            <a:pPr>
              <a:buFont typeface="Symbol" panose="05050102010706020507" pitchFamily="18" charset="2"/>
              <a:buChar char="-"/>
            </a:pPr>
            <a:r>
              <a:rPr lang="de-CH" sz="1500" dirty="0"/>
              <a:t>Sind Hörbücher besser als selber lesen?</a:t>
            </a:r>
          </a:p>
          <a:p>
            <a:pPr marL="0" indent="0">
              <a:buNone/>
            </a:pPr>
            <a:endParaRPr lang="de-CH" sz="1500" b="1" dirty="0"/>
          </a:p>
          <a:p>
            <a:pPr marL="0" indent="0">
              <a:buNone/>
            </a:pPr>
            <a:r>
              <a:rPr lang="de-CH" sz="1500" b="1" dirty="0"/>
              <a:t>Organisation:</a:t>
            </a:r>
          </a:p>
          <a:p>
            <a:r>
              <a:rPr lang="de-CH" sz="1500" dirty="0"/>
              <a:t>Arbeitsweise: Plenum</a:t>
            </a:r>
          </a:p>
          <a:p>
            <a:r>
              <a:rPr lang="de-CH" sz="1500" dirty="0"/>
              <a:t>Zeit: 15 Minuten</a:t>
            </a:r>
          </a:p>
        </p:txBody>
      </p:sp>
      <p:sp>
        <p:nvSpPr>
          <p:cNvPr id="2" name="Foliennummernplatzhalter 1"/>
          <p:cNvSpPr>
            <a:spLocks noGrp="1"/>
          </p:cNvSpPr>
          <p:nvPr>
            <p:ph type="sldNum" sz="quarter" idx="12"/>
          </p:nvPr>
        </p:nvSpPr>
        <p:spPr/>
        <p:txBody>
          <a:bodyPr/>
          <a:lstStyle/>
          <a:p>
            <a:fld id="{87674F0A-37BA-4CE3-B1FD-DE57A7E2F2C6}" type="slidenum">
              <a:rPr lang="de-CH" smtClean="0"/>
              <a:pPr/>
              <a:t>5</a:t>
            </a:fld>
            <a:endParaRPr lang="de-CH"/>
          </a:p>
        </p:txBody>
      </p:sp>
    </p:spTree>
    <p:extLst>
      <p:ext uri="{BB962C8B-B14F-4D97-AF65-F5344CB8AC3E}">
        <p14:creationId xmlns:p14="http://schemas.microsoft.com/office/powerpoint/2010/main" val="40510345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le 3">
            <a:extLst>
              <a:ext uri="{FF2B5EF4-FFF2-40B4-BE49-F238E27FC236}">
                <a16:creationId xmlns:a16="http://schemas.microsoft.com/office/drawing/2014/main" id="{EFD07BE9-19CC-4447-B563-7711F9B5D74F}"/>
              </a:ext>
            </a:extLst>
          </p:cNvPr>
          <p:cNvGraphicFramePr>
            <a:graphicFrameLocks noGrp="1"/>
          </p:cNvGraphicFramePr>
          <p:nvPr>
            <p:extLst>
              <p:ext uri="{D42A27DB-BD31-4B8C-83A1-F6EECF244321}">
                <p14:modId xmlns:p14="http://schemas.microsoft.com/office/powerpoint/2010/main" val="2981300991"/>
              </p:ext>
            </p:extLst>
          </p:nvPr>
        </p:nvGraphicFramePr>
        <p:xfrm>
          <a:off x="609600" y="1600200"/>
          <a:ext cx="10972800" cy="4937760"/>
        </p:xfrm>
        <a:graphic>
          <a:graphicData uri="http://schemas.openxmlformats.org/drawingml/2006/table">
            <a:tbl>
              <a:tblPr firstRow="1" bandRow="1">
                <a:tableStyleId>{69012ECD-51FC-41F1-AA8D-1B2483CD663E}</a:tableStyleId>
              </a:tblPr>
              <a:tblGrid>
                <a:gridCol w="9158808">
                  <a:extLst>
                    <a:ext uri="{9D8B030D-6E8A-4147-A177-3AD203B41FA5}">
                      <a16:colId xmlns:a16="http://schemas.microsoft.com/office/drawing/2014/main" val="2271042814"/>
                    </a:ext>
                  </a:extLst>
                </a:gridCol>
                <a:gridCol w="1813992">
                  <a:extLst>
                    <a:ext uri="{9D8B030D-6E8A-4147-A177-3AD203B41FA5}">
                      <a16:colId xmlns:a16="http://schemas.microsoft.com/office/drawing/2014/main" val="3558582726"/>
                    </a:ext>
                  </a:extLst>
                </a:gridCol>
              </a:tblGrid>
              <a:tr h="400000">
                <a:tc>
                  <a:txBody>
                    <a:bodyPr/>
                    <a:lstStyle/>
                    <a:p>
                      <a:r>
                        <a:rPr kumimoji="0" lang="de-CH" sz="2400" b="1"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Einstieg</a:t>
                      </a:r>
                      <a:endParaRPr lang="de-CH" sz="2400" b="1" dirty="0">
                        <a:solidFill>
                          <a:schemeClr val="tx1"/>
                        </a:solidFill>
                        <a:latin typeface="Calibri" panose="020F0502020204030204" pitchFamily="34" charset="0"/>
                        <a:cs typeface="Calibri" panose="020F0502020204030204" pitchFamily="34" charset="0"/>
                      </a:endParaRPr>
                    </a:p>
                  </a:txBody>
                  <a:tcPr>
                    <a:lnL w="9525" cap="flat" cmpd="sng" algn="ctr">
                      <a:noFill/>
                      <a:prstDash val="solid"/>
                    </a:lnL>
                    <a:lnR w="12700" cap="flat" cmpd="sng" algn="ctr">
                      <a:noFill/>
                      <a:prstDash val="solid"/>
                      <a:round/>
                      <a:headEnd type="none" w="med" len="med"/>
                      <a:tailEnd type="none" w="med" len="med"/>
                    </a:lnR>
                    <a:lnT w="9525" cap="flat" cmpd="sng" algn="ctr">
                      <a:noFill/>
                      <a:prstDash val="solid"/>
                    </a:lnT>
                    <a:lnB w="12700" cap="flat" cmpd="sng" algn="ctr">
                      <a:solidFill>
                        <a:srgbClr val="0082C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de-CH" sz="2400" b="1" dirty="0">
                          <a:solidFill>
                            <a:schemeClr val="tx1"/>
                          </a:solidFill>
                          <a:latin typeface="Calibri" panose="020F0502020204030204" pitchFamily="34" charset="0"/>
                          <a:cs typeface="Calibri" panose="020F0502020204030204" pitchFamily="34" charset="0"/>
                        </a:rPr>
                        <a:t>08.30</a:t>
                      </a:r>
                    </a:p>
                  </a:txBody>
                  <a:tcPr>
                    <a:lnL w="12700" cap="flat" cmpd="sng" algn="ctr">
                      <a:noFill/>
                      <a:prstDash val="solid"/>
                      <a:round/>
                      <a:headEnd type="none" w="med" len="med"/>
                      <a:tailEnd type="none" w="med" len="med"/>
                    </a:lnL>
                    <a:lnR w="9525" cap="flat" cmpd="sng" algn="ctr">
                      <a:noFill/>
                      <a:prstDash val="solid"/>
                    </a:lnR>
                    <a:lnT w="9525" cap="flat" cmpd="sng" algn="ctr">
                      <a:noFill/>
                      <a:prstDash val="solid"/>
                    </a:lnT>
                    <a:lnB w="12700" cap="flat" cmpd="sng" algn="ctr">
                      <a:solidFill>
                        <a:srgbClr val="0082CA"/>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5179410"/>
                  </a:ext>
                </a:extLst>
              </a:tr>
              <a:tr h="400000">
                <a:tc>
                  <a:txBody>
                    <a:bodyPr/>
                    <a:lstStyle/>
                    <a:p>
                      <a:r>
                        <a:rPr kumimoji="0" lang="de-CH"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Block 1: Vertiefung zur Organisation von Wahlen und Abstimmungen</a:t>
                      </a:r>
                      <a:endParaRPr lang="de-CH" sz="2400" dirty="0">
                        <a:solidFill>
                          <a:schemeClr val="tx1"/>
                        </a:solidFill>
                        <a:latin typeface="Calibri" panose="020F0502020204030204" pitchFamily="34" charset="0"/>
                        <a:cs typeface="Calibri" panose="020F0502020204030204" pitchFamily="34" charset="0"/>
                      </a:endParaRPr>
                    </a:p>
                  </a:txBody>
                  <a:tcPr>
                    <a:lnL w="9525" cap="flat" cmpd="sng" algn="ctr">
                      <a:noFill/>
                      <a:prstDash val="solid"/>
                    </a:lnL>
                    <a:lnR w="12700" cap="flat" cmpd="sng" algn="ctr">
                      <a:noFill/>
                      <a:prstDash val="solid"/>
                      <a:round/>
                      <a:headEnd type="none" w="med" len="med"/>
                      <a:tailEnd type="none" w="med" len="med"/>
                    </a:lnR>
                    <a:lnT w="12700" cap="flat" cmpd="sng" algn="ctr">
                      <a:solidFill>
                        <a:srgbClr val="0082CA"/>
                      </a:solidFill>
                      <a:prstDash val="solid"/>
                      <a:round/>
                      <a:headEnd type="none" w="med" len="med"/>
                      <a:tailEnd type="none" w="med" len="med"/>
                    </a:lnT>
                    <a:lnB w="12700" cap="flat" cmpd="sng" algn="ctr">
                      <a:solidFill>
                        <a:srgbClr val="0082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endParaRPr lang="de-CH" sz="2400" dirty="0">
                        <a:solidFill>
                          <a:schemeClr val="tx1"/>
                        </a:solidFill>
                        <a:latin typeface="Calibri" panose="020F0502020204030204" pitchFamily="34" charset="0"/>
                        <a:cs typeface="Calibri" panose="020F0502020204030204" pitchFamily="34" charset="0"/>
                      </a:endParaRPr>
                    </a:p>
                  </a:txBody>
                  <a:tcPr>
                    <a:lnL w="12700" cap="flat" cmpd="sng" algn="ctr">
                      <a:noFill/>
                      <a:prstDash val="solid"/>
                      <a:round/>
                      <a:headEnd type="none" w="med" len="med"/>
                      <a:tailEnd type="none" w="med" len="med"/>
                    </a:lnL>
                    <a:lnR w="9525" cap="flat" cmpd="sng" algn="ctr">
                      <a:noFill/>
                      <a:prstDash val="solid"/>
                    </a:lnR>
                    <a:lnT w="12700" cap="flat" cmpd="sng" algn="ctr">
                      <a:solidFill>
                        <a:srgbClr val="0082CA"/>
                      </a:solidFill>
                      <a:prstDash val="solid"/>
                      <a:round/>
                      <a:headEnd type="none" w="med" len="med"/>
                      <a:tailEnd type="none" w="med" len="med"/>
                    </a:lnT>
                    <a:lnB w="12700" cap="flat" cmpd="sng" algn="ctr">
                      <a:solidFill>
                        <a:srgbClr val="0082CA"/>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1717167"/>
                  </a:ext>
                </a:extLst>
              </a:tr>
              <a:tr h="400000">
                <a:tc>
                  <a:txBody>
                    <a:bodyPr/>
                    <a:lstStyle/>
                    <a:p>
                      <a:r>
                        <a:rPr lang="de-CH" sz="2400" b="1">
                          <a:solidFill>
                            <a:schemeClr val="tx1"/>
                          </a:solidFill>
                          <a:latin typeface="Calibri" panose="020F0502020204030204" pitchFamily="34" charset="0"/>
                          <a:cs typeface="Calibri" panose="020F0502020204030204" pitchFamily="34" charset="0"/>
                        </a:rPr>
                        <a:t>Pause</a:t>
                      </a:r>
                    </a:p>
                  </a:txBody>
                  <a:tcPr>
                    <a:lnL w="9525" cap="flat" cmpd="sng" algn="ctr">
                      <a:noFill/>
                      <a:prstDash val="solid"/>
                    </a:lnL>
                    <a:lnR w="12700" cap="flat" cmpd="sng" algn="ctr">
                      <a:noFill/>
                      <a:prstDash val="solid"/>
                      <a:round/>
                      <a:headEnd type="none" w="med" len="med"/>
                      <a:tailEnd type="none" w="med" len="med"/>
                    </a:lnR>
                    <a:lnT w="12700" cap="flat" cmpd="sng" algn="ctr">
                      <a:solidFill>
                        <a:srgbClr val="0082CA"/>
                      </a:solidFill>
                      <a:prstDash val="solid"/>
                      <a:round/>
                      <a:headEnd type="none" w="med" len="med"/>
                      <a:tailEnd type="none" w="med" len="med"/>
                    </a:lnT>
                    <a:lnB w="12700" cap="flat" cmpd="sng" algn="ctr">
                      <a:solidFill>
                        <a:srgbClr val="0082CA"/>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CH" sz="2400" b="1" dirty="0">
                          <a:solidFill>
                            <a:schemeClr val="tx1"/>
                          </a:solidFill>
                          <a:latin typeface="Calibri" panose="020F0502020204030204" pitchFamily="34" charset="0"/>
                          <a:cs typeface="Calibri" panose="020F0502020204030204" pitchFamily="34" charset="0"/>
                        </a:rPr>
                        <a:t>09.55</a:t>
                      </a:r>
                    </a:p>
                  </a:txBody>
                  <a:tcPr>
                    <a:lnL w="12700" cap="flat" cmpd="sng" algn="ctr">
                      <a:noFill/>
                      <a:prstDash val="solid"/>
                      <a:round/>
                      <a:headEnd type="none" w="med" len="med"/>
                      <a:tailEnd type="none" w="med" len="med"/>
                    </a:lnL>
                    <a:lnR w="9525" cap="flat" cmpd="sng" algn="ctr">
                      <a:noFill/>
                      <a:prstDash val="solid"/>
                    </a:lnR>
                    <a:lnT w="12700" cap="flat" cmpd="sng" algn="ctr">
                      <a:solidFill>
                        <a:srgbClr val="0082CA"/>
                      </a:solidFill>
                      <a:prstDash val="solid"/>
                      <a:round/>
                      <a:headEnd type="none" w="med" len="med"/>
                      <a:tailEnd type="none" w="med" len="med"/>
                    </a:lnT>
                    <a:lnB w="12700" cap="flat" cmpd="sng" algn="ctr">
                      <a:solidFill>
                        <a:srgbClr val="0082CA"/>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85481263"/>
                  </a:ext>
                </a:extLst>
              </a:tr>
              <a:tr h="400000">
                <a:tc>
                  <a:txBody>
                    <a:bodyPr/>
                    <a:lstStyle/>
                    <a:p>
                      <a:r>
                        <a:rPr lang="de-CH" sz="2400" dirty="0">
                          <a:solidFill>
                            <a:schemeClr val="tx1"/>
                          </a:solidFill>
                          <a:latin typeface="Calibri" panose="020F0502020204030204" pitchFamily="34" charset="0"/>
                          <a:cs typeface="Calibri" panose="020F0502020204030204" pitchFamily="34" charset="0"/>
                        </a:rPr>
                        <a:t>Block 2: Fehler und Manipulationen bei Wahlen und Abstimmungen</a:t>
                      </a:r>
                    </a:p>
                  </a:txBody>
                  <a:tcPr>
                    <a:lnL w="9525" cap="flat" cmpd="sng" algn="ctr">
                      <a:noFill/>
                      <a:prstDash val="solid"/>
                    </a:lnL>
                    <a:lnR w="12700" cap="flat" cmpd="sng" algn="ctr">
                      <a:noFill/>
                      <a:prstDash val="solid"/>
                      <a:round/>
                      <a:headEnd type="none" w="med" len="med"/>
                      <a:tailEnd type="none" w="med" len="med"/>
                    </a:lnR>
                    <a:lnT w="12700" cap="flat" cmpd="sng" algn="ctr">
                      <a:solidFill>
                        <a:srgbClr val="0082CA"/>
                      </a:solidFill>
                      <a:prstDash val="solid"/>
                      <a:round/>
                      <a:headEnd type="none" w="med" len="med"/>
                      <a:tailEnd type="none" w="med" len="med"/>
                    </a:lnT>
                    <a:lnB w="12700" cap="flat" cmpd="sng" algn="ctr">
                      <a:solidFill>
                        <a:srgbClr val="0082CA"/>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CH" sz="2400" dirty="0">
                        <a:solidFill>
                          <a:schemeClr val="tx1"/>
                        </a:solidFill>
                        <a:latin typeface="Calibri" panose="020F0502020204030204" pitchFamily="34" charset="0"/>
                        <a:cs typeface="Calibri" panose="020F0502020204030204" pitchFamily="34" charset="0"/>
                      </a:endParaRPr>
                    </a:p>
                  </a:txBody>
                  <a:tcPr>
                    <a:lnL w="12700" cap="flat" cmpd="sng" algn="ctr">
                      <a:noFill/>
                      <a:prstDash val="solid"/>
                      <a:round/>
                      <a:headEnd type="none" w="med" len="med"/>
                      <a:tailEnd type="none" w="med" len="med"/>
                    </a:lnL>
                    <a:lnR w="9525" cap="flat" cmpd="sng" algn="ctr">
                      <a:noFill/>
                      <a:prstDash val="solid"/>
                    </a:lnR>
                    <a:lnT w="12700" cap="flat" cmpd="sng" algn="ctr">
                      <a:solidFill>
                        <a:srgbClr val="0082CA"/>
                      </a:solidFill>
                      <a:prstDash val="solid"/>
                      <a:round/>
                      <a:headEnd type="none" w="med" len="med"/>
                      <a:tailEnd type="none" w="med" len="med"/>
                    </a:lnT>
                    <a:lnB w="12700" cap="flat" cmpd="sng" algn="ctr">
                      <a:solidFill>
                        <a:srgbClr val="0082CA"/>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26797691"/>
                  </a:ext>
                </a:extLst>
              </a:tr>
              <a:tr h="400000">
                <a:tc>
                  <a:txBody>
                    <a:bodyPr/>
                    <a:lstStyle/>
                    <a:p>
                      <a:r>
                        <a:rPr lang="de-CH" sz="2400" dirty="0">
                          <a:solidFill>
                            <a:schemeClr val="tx1"/>
                          </a:solidFill>
                          <a:latin typeface="Calibri" panose="020F0502020204030204" pitchFamily="34" charset="0"/>
                          <a:cs typeface="Calibri" panose="020F0502020204030204" pitchFamily="34" charset="0"/>
                        </a:rPr>
                        <a:t>Block 3: Überblick zu den Aufgaben zur Organisation von Wahlen und Abstimmungen</a:t>
                      </a:r>
                    </a:p>
                  </a:txBody>
                  <a:tcPr>
                    <a:lnL w="9525" cap="flat" cmpd="sng" algn="ctr">
                      <a:noFill/>
                      <a:prstDash val="solid"/>
                    </a:lnL>
                    <a:lnR w="12700" cap="flat" cmpd="sng" algn="ctr">
                      <a:noFill/>
                      <a:prstDash val="solid"/>
                      <a:round/>
                      <a:headEnd type="none" w="med" len="med"/>
                      <a:tailEnd type="none" w="med" len="med"/>
                    </a:lnR>
                    <a:lnT w="12700" cap="flat" cmpd="sng" algn="ctr">
                      <a:solidFill>
                        <a:srgbClr val="0082CA"/>
                      </a:solidFill>
                      <a:prstDash val="solid"/>
                      <a:round/>
                      <a:headEnd type="none" w="med" len="med"/>
                      <a:tailEnd type="none" w="med" len="med"/>
                    </a:lnT>
                    <a:lnB w="12700" cap="flat" cmpd="sng" algn="ctr">
                      <a:solidFill>
                        <a:srgbClr val="0082CA"/>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CH" sz="2400" dirty="0">
                        <a:solidFill>
                          <a:schemeClr val="tx1"/>
                        </a:solidFill>
                        <a:latin typeface="Calibri" panose="020F0502020204030204" pitchFamily="34" charset="0"/>
                        <a:cs typeface="Calibri" panose="020F0502020204030204" pitchFamily="34" charset="0"/>
                      </a:endParaRPr>
                    </a:p>
                  </a:txBody>
                  <a:tcPr>
                    <a:lnL w="12700" cap="flat" cmpd="sng" algn="ctr">
                      <a:noFill/>
                      <a:prstDash val="solid"/>
                      <a:round/>
                      <a:headEnd type="none" w="med" len="med"/>
                      <a:tailEnd type="none" w="med" len="med"/>
                    </a:lnL>
                    <a:lnR w="9525" cap="flat" cmpd="sng" algn="ctr">
                      <a:noFill/>
                      <a:prstDash val="solid"/>
                    </a:lnR>
                    <a:lnT w="12700" cap="flat" cmpd="sng" algn="ctr">
                      <a:solidFill>
                        <a:srgbClr val="0082CA"/>
                      </a:solidFill>
                      <a:prstDash val="solid"/>
                      <a:round/>
                      <a:headEnd type="none" w="med" len="med"/>
                      <a:tailEnd type="none" w="med" len="med"/>
                    </a:lnT>
                    <a:lnB w="12700" cap="flat" cmpd="sng" algn="ctr">
                      <a:solidFill>
                        <a:srgbClr val="0082CA"/>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47818364"/>
                  </a:ext>
                </a:extLst>
              </a:tr>
              <a:tr h="400000">
                <a:tc>
                  <a:txBody>
                    <a:bodyPr/>
                    <a:lstStyle/>
                    <a:p>
                      <a:r>
                        <a:rPr lang="de-CH" sz="2400" b="1">
                          <a:solidFill>
                            <a:schemeClr val="tx1"/>
                          </a:solidFill>
                          <a:latin typeface="Calibri" panose="020F0502020204030204" pitchFamily="34" charset="0"/>
                          <a:cs typeface="Calibri" panose="020F0502020204030204" pitchFamily="34" charset="0"/>
                        </a:rPr>
                        <a:t>Mittagspause</a:t>
                      </a:r>
                    </a:p>
                  </a:txBody>
                  <a:tcPr>
                    <a:lnL w="9525" cap="flat" cmpd="sng" algn="ctr">
                      <a:noFill/>
                      <a:prstDash val="solid"/>
                    </a:lnL>
                    <a:lnR w="12700" cap="flat" cmpd="sng" algn="ctr">
                      <a:noFill/>
                      <a:prstDash val="solid"/>
                      <a:round/>
                      <a:headEnd type="none" w="med" len="med"/>
                      <a:tailEnd type="none" w="med" len="med"/>
                    </a:lnR>
                    <a:lnT w="12700" cap="flat" cmpd="sng" algn="ctr">
                      <a:solidFill>
                        <a:srgbClr val="0082CA"/>
                      </a:solidFill>
                      <a:prstDash val="solid"/>
                      <a:round/>
                      <a:headEnd type="none" w="med" len="med"/>
                      <a:tailEnd type="none" w="med" len="med"/>
                    </a:lnT>
                    <a:lnB w="12700" cap="flat" cmpd="sng" algn="ctr">
                      <a:solidFill>
                        <a:srgbClr val="0082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de-CH" sz="2400" b="1" dirty="0">
                          <a:solidFill>
                            <a:schemeClr val="tx1"/>
                          </a:solidFill>
                          <a:latin typeface="Calibri" panose="020F0502020204030204" pitchFamily="34" charset="0"/>
                          <a:cs typeface="Calibri" panose="020F0502020204030204" pitchFamily="34" charset="0"/>
                        </a:rPr>
                        <a:t>12.05</a:t>
                      </a:r>
                    </a:p>
                  </a:txBody>
                  <a:tcPr>
                    <a:lnL w="12700" cap="flat" cmpd="sng" algn="ctr">
                      <a:noFill/>
                      <a:prstDash val="solid"/>
                      <a:round/>
                      <a:headEnd type="none" w="med" len="med"/>
                      <a:tailEnd type="none" w="med" len="med"/>
                    </a:lnL>
                    <a:lnR w="9525" cap="flat" cmpd="sng" algn="ctr">
                      <a:noFill/>
                      <a:prstDash val="solid"/>
                    </a:lnR>
                    <a:lnT w="12700" cap="flat" cmpd="sng" algn="ctr">
                      <a:solidFill>
                        <a:srgbClr val="0082CA"/>
                      </a:solidFill>
                      <a:prstDash val="solid"/>
                      <a:round/>
                      <a:headEnd type="none" w="med" len="med"/>
                      <a:tailEnd type="none" w="med" len="med"/>
                    </a:lnT>
                    <a:lnB w="12700" cap="flat" cmpd="sng" algn="ctr">
                      <a:solidFill>
                        <a:srgbClr val="0082CA"/>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82411357"/>
                  </a:ext>
                </a:extLst>
              </a:tr>
              <a:tr h="400000">
                <a:tc>
                  <a:txBody>
                    <a:bodyPr/>
                    <a:lstStyle/>
                    <a:p>
                      <a:r>
                        <a:rPr lang="de-CH" sz="2400" dirty="0">
                          <a:solidFill>
                            <a:schemeClr val="tx1"/>
                          </a:solidFill>
                          <a:latin typeface="Calibri" panose="020F0502020204030204" pitchFamily="34" charset="0"/>
                          <a:cs typeface="Calibri" panose="020F0502020204030204" pitchFamily="34" charset="0"/>
                        </a:rPr>
                        <a:t>Block 4: Stand betriebliche Ausbildung</a:t>
                      </a:r>
                    </a:p>
                  </a:txBody>
                  <a:tcPr>
                    <a:lnL w="9525" cap="flat" cmpd="sng" algn="ctr">
                      <a:noFill/>
                      <a:prstDash val="solid"/>
                    </a:lnL>
                    <a:lnR w="12700" cap="flat" cmpd="sng" algn="ctr">
                      <a:noFill/>
                      <a:prstDash val="solid"/>
                      <a:round/>
                      <a:headEnd type="none" w="med" len="med"/>
                      <a:tailEnd type="none" w="med" len="med"/>
                    </a:lnR>
                    <a:lnT w="12700" cap="flat" cmpd="sng" algn="ctr">
                      <a:solidFill>
                        <a:srgbClr val="0082CA"/>
                      </a:solidFill>
                      <a:prstDash val="solid"/>
                      <a:round/>
                      <a:headEnd type="none" w="med" len="med"/>
                      <a:tailEnd type="none" w="med" len="med"/>
                    </a:lnT>
                    <a:lnB w="12700" cap="flat" cmpd="sng" algn="ctr">
                      <a:solidFill>
                        <a:srgbClr val="0082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endParaRPr lang="de-CH" sz="2400" dirty="0">
                        <a:solidFill>
                          <a:schemeClr val="tx1"/>
                        </a:solidFill>
                        <a:latin typeface="Calibri" panose="020F0502020204030204" pitchFamily="34" charset="0"/>
                        <a:cs typeface="Calibri" panose="020F0502020204030204" pitchFamily="34" charset="0"/>
                      </a:endParaRPr>
                    </a:p>
                  </a:txBody>
                  <a:tcPr>
                    <a:lnL w="12700" cap="flat" cmpd="sng" algn="ctr">
                      <a:noFill/>
                      <a:prstDash val="solid"/>
                      <a:round/>
                      <a:headEnd type="none" w="med" len="med"/>
                      <a:tailEnd type="none" w="med" len="med"/>
                    </a:lnL>
                    <a:lnR w="9525" cap="flat" cmpd="sng" algn="ctr">
                      <a:noFill/>
                      <a:prstDash val="solid"/>
                    </a:lnR>
                    <a:lnT w="12700" cap="flat" cmpd="sng" algn="ctr">
                      <a:solidFill>
                        <a:srgbClr val="0082CA"/>
                      </a:solidFill>
                      <a:prstDash val="solid"/>
                      <a:round/>
                      <a:headEnd type="none" w="med" len="med"/>
                      <a:tailEnd type="none" w="med" len="med"/>
                    </a:lnT>
                    <a:lnB w="12700" cap="flat" cmpd="sng" algn="ctr">
                      <a:solidFill>
                        <a:srgbClr val="0082CA"/>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81400084"/>
                  </a:ext>
                </a:extLst>
              </a:tr>
              <a:tr h="400000">
                <a:tc>
                  <a:txBody>
                    <a:bodyPr/>
                    <a:lstStyle/>
                    <a:p>
                      <a:r>
                        <a:rPr lang="de-CH" sz="2400" b="1">
                          <a:solidFill>
                            <a:schemeClr val="tx1"/>
                          </a:solidFill>
                          <a:latin typeface="Calibri" panose="020F0502020204030204" pitchFamily="34" charset="0"/>
                          <a:cs typeface="Calibri" panose="020F0502020204030204" pitchFamily="34" charset="0"/>
                        </a:rPr>
                        <a:t>Pause</a:t>
                      </a:r>
                    </a:p>
                  </a:txBody>
                  <a:tcPr>
                    <a:lnL w="9525" cap="flat" cmpd="sng" algn="ctr">
                      <a:noFill/>
                      <a:prstDash val="solid"/>
                    </a:lnL>
                    <a:lnR w="12700" cap="flat" cmpd="sng" algn="ctr">
                      <a:noFill/>
                      <a:prstDash val="solid"/>
                      <a:round/>
                      <a:headEnd type="none" w="med" len="med"/>
                      <a:tailEnd type="none" w="med" len="med"/>
                    </a:lnR>
                    <a:lnT w="12700" cap="flat" cmpd="sng" algn="ctr">
                      <a:solidFill>
                        <a:srgbClr val="0082CA"/>
                      </a:solidFill>
                      <a:prstDash val="solid"/>
                      <a:round/>
                      <a:headEnd type="none" w="med" len="med"/>
                      <a:tailEnd type="none" w="med" len="med"/>
                    </a:lnT>
                    <a:lnB w="12700" cap="flat" cmpd="sng" algn="ctr">
                      <a:solidFill>
                        <a:srgbClr val="0082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de-CH" sz="2400" b="1" dirty="0">
                          <a:solidFill>
                            <a:schemeClr val="tx1"/>
                          </a:solidFill>
                          <a:latin typeface="Calibri" panose="020F0502020204030204" pitchFamily="34" charset="0"/>
                          <a:cs typeface="Calibri" panose="020F0502020204030204" pitchFamily="34" charset="0"/>
                        </a:rPr>
                        <a:t>14.55</a:t>
                      </a:r>
                    </a:p>
                  </a:txBody>
                  <a:tcPr>
                    <a:lnL w="12700" cap="flat" cmpd="sng" algn="ctr">
                      <a:noFill/>
                      <a:prstDash val="solid"/>
                      <a:round/>
                      <a:headEnd type="none" w="med" len="med"/>
                      <a:tailEnd type="none" w="med" len="med"/>
                    </a:lnL>
                    <a:lnR w="9525" cap="flat" cmpd="sng" algn="ctr">
                      <a:noFill/>
                      <a:prstDash val="solid"/>
                    </a:lnR>
                    <a:lnT w="12700" cap="flat" cmpd="sng" algn="ctr">
                      <a:solidFill>
                        <a:srgbClr val="0082CA"/>
                      </a:solidFill>
                      <a:prstDash val="solid"/>
                      <a:round/>
                      <a:headEnd type="none" w="med" len="med"/>
                      <a:tailEnd type="none" w="med" len="med"/>
                    </a:lnT>
                    <a:lnB w="12700" cap="flat" cmpd="sng" algn="ctr">
                      <a:solidFill>
                        <a:srgbClr val="0082CA"/>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35118371"/>
                  </a:ext>
                </a:extLst>
              </a:tr>
              <a:tr h="400000">
                <a:tc>
                  <a:txBody>
                    <a:bodyPr/>
                    <a:lstStyle/>
                    <a:p>
                      <a:r>
                        <a:rPr lang="de-CH" sz="2400" dirty="0">
                          <a:solidFill>
                            <a:schemeClr val="tx1"/>
                          </a:solidFill>
                          <a:latin typeface="Calibri" panose="020F0502020204030204" pitchFamily="34" charset="0"/>
                          <a:cs typeface="Calibri" panose="020F0502020204030204" pitchFamily="34" charset="0"/>
                        </a:rPr>
                        <a:t>Open Space und Block 5: Abschluss/Ausblick</a:t>
                      </a:r>
                    </a:p>
                  </a:txBody>
                  <a:tcPr>
                    <a:lnL w="9525" cap="flat" cmpd="sng" algn="ctr">
                      <a:noFill/>
                      <a:prstDash val="solid"/>
                    </a:lnL>
                    <a:lnR w="12700" cap="flat" cmpd="sng" algn="ctr">
                      <a:noFill/>
                      <a:prstDash val="solid"/>
                      <a:round/>
                      <a:headEnd type="none" w="med" len="med"/>
                      <a:tailEnd type="none" w="med" len="med"/>
                    </a:lnR>
                    <a:lnT w="12700" cap="flat" cmpd="sng" algn="ctr">
                      <a:solidFill>
                        <a:srgbClr val="0082CA"/>
                      </a:solidFill>
                      <a:prstDash val="solid"/>
                      <a:round/>
                      <a:headEnd type="none" w="med" len="med"/>
                      <a:tailEnd type="none" w="med" len="med"/>
                    </a:lnT>
                    <a:lnB w="12700" cap="flat" cmpd="sng" algn="ctr">
                      <a:solidFill>
                        <a:srgbClr val="0082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endParaRPr lang="de-CH" sz="2400" dirty="0">
                        <a:solidFill>
                          <a:schemeClr val="tx1"/>
                        </a:solidFill>
                        <a:latin typeface="Calibri" panose="020F0502020204030204" pitchFamily="34" charset="0"/>
                        <a:cs typeface="Calibri" panose="020F0502020204030204" pitchFamily="34" charset="0"/>
                      </a:endParaRPr>
                    </a:p>
                  </a:txBody>
                  <a:tcPr>
                    <a:lnL w="12700" cap="flat" cmpd="sng" algn="ctr">
                      <a:noFill/>
                      <a:prstDash val="solid"/>
                      <a:round/>
                      <a:headEnd type="none" w="med" len="med"/>
                      <a:tailEnd type="none" w="med" len="med"/>
                    </a:lnL>
                    <a:lnR w="9525" cap="flat" cmpd="sng" algn="ctr">
                      <a:noFill/>
                      <a:prstDash val="solid"/>
                    </a:lnR>
                    <a:lnT w="12700" cap="flat" cmpd="sng" algn="ctr">
                      <a:solidFill>
                        <a:srgbClr val="0082CA"/>
                      </a:solidFill>
                      <a:prstDash val="solid"/>
                      <a:round/>
                      <a:headEnd type="none" w="med" len="med"/>
                      <a:tailEnd type="none" w="med" len="med"/>
                    </a:lnT>
                    <a:lnB w="12700" cap="flat" cmpd="sng" algn="ctr">
                      <a:solidFill>
                        <a:srgbClr val="0082CA"/>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78052330"/>
                  </a:ext>
                </a:extLst>
              </a:tr>
              <a:tr h="400000">
                <a:tc>
                  <a:txBody>
                    <a:bodyPr/>
                    <a:lstStyle/>
                    <a:p>
                      <a:r>
                        <a:rPr lang="de-CH" sz="2400" b="1">
                          <a:solidFill>
                            <a:schemeClr val="tx1"/>
                          </a:solidFill>
                          <a:latin typeface="Calibri" panose="020F0502020204030204" pitchFamily="34" charset="0"/>
                          <a:cs typeface="Calibri" panose="020F0502020204030204" pitchFamily="34" charset="0"/>
                        </a:rPr>
                        <a:t>Ende</a:t>
                      </a:r>
                    </a:p>
                  </a:txBody>
                  <a:tcPr>
                    <a:lnL w="9525" cap="flat" cmpd="sng" algn="ctr">
                      <a:noFill/>
                      <a:prstDash val="solid"/>
                    </a:lnL>
                    <a:lnR w="12700" cap="flat" cmpd="sng" algn="ctr">
                      <a:noFill/>
                      <a:prstDash val="solid"/>
                      <a:round/>
                      <a:headEnd type="none" w="med" len="med"/>
                      <a:tailEnd type="none" w="med" len="med"/>
                    </a:lnR>
                    <a:lnT w="12700" cap="flat" cmpd="sng" algn="ctr">
                      <a:solidFill>
                        <a:srgbClr val="0082CA"/>
                      </a:solidFill>
                      <a:prstDash val="solid"/>
                      <a:round/>
                      <a:headEnd type="none" w="med" len="med"/>
                      <a:tailEnd type="none" w="med" len="med"/>
                    </a:lnT>
                    <a:lnB w="12700" cap="flat" cmpd="sng" algn="ctr">
                      <a:solidFill>
                        <a:srgbClr val="0082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de-CH" sz="2400" b="1" dirty="0">
                          <a:solidFill>
                            <a:schemeClr val="tx1"/>
                          </a:solidFill>
                          <a:latin typeface="Calibri" panose="020F0502020204030204" pitchFamily="34" charset="0"/>
                          <a:cs typeface="Calibri" panose="020F0502020204030204" pitchFamily="34" charset="0"/>
                        </a:rPr>
                        <a:t>17.00</a:t>
                      </a:r>
                    </a:p>
                  </a:txBody>
                  <a:tcPr>
                    <a:lnL w="12700" cap="flat" cmpd="sng" algn="ctr">
                      <a:noFill/>
                      <a:prstDash val="solid"/>
                      <a:round/>
                      <a:headEnd type="none" w="med" len="med"/>
                      <a:tailEnd type="none" w="med" len="med"/>
                    </a:lnL>
                    <a:lnR w="9525" cap="flat" cmpd="sng" algn="ctr">
                      <a:noFill/>
                      <a:prstDash val="solid"/>
                    </a:lnR>
                    <a:lnT w="12700" cap="flat" cmpd="sng" algn="ctr">
                      <a:solidFill>
                        <a:srgbClr val="0082CA"/>
                      </a:solidFill>
                      <a:prstDash val="solid"/>
                      <a:round/>
                      <a:headEnd type="none" w="med" len="med"/>
                      <a:tailEnd type="none" w="med" len="med"/>
                    </a:lnT>
                    <a:lnB w="12700" cap="flat" cmpd="sng" algn="ctr">
                      <a:solidFill>
                        <a:srgbClr val="0082CA"/>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74821982"/>
                  </a:ext>
                </a:extLst>
              </a:tr>
            </a:tbl>
          </a:graphicData>
        </a:graphic>
      </p:graphicFrame>
      <p:sp>
        <p:nvSpPr>
          <p:cNvPr id="5" name="Titel 4"/>
          <p:cNvSpPr>
            <a:spLocks noGrp="1"/>
          </p:cNvSpPr>
          <p:nvPr>
            <p:ph type="title"/>
          </p:nvPr>
        </p:nvSpPr>
        <p:spPr/>
        <p:txBody>
          <a:bodyPr>
            <a:normAutofit/>
          </a:bodyPr>
          <a:lstStyle/>
          <a:p>
            <a:r>
              <a:rPr lang="de-CH" dirty="0"/>
              <a:t>Ablauf</a:t>
            </a:r>
            <a:endParaRPr lang="de-CH" sz="1200" b="0" i="1" dirty="0">
              <a:solidFill>
                <a:srgbClr val="FF0000"/>
              </a:solidFill>
              <a:highlight>
                <a:srgbClr val="C0C0C0"/>
              </a:highlight>
            </a:endParaRPr>
          </a:p>
        </p:txBody>
      </p:sp>
      <p:sp>
        <p:nvSpPr>
          <p:cNvPr id="2" name="Foliennummernplatzhalter 1"/>
          <p:cNvSpPr>
            <a:spLocks noGrp="1"/>
          </p:cNvSpPr>
          <p:nvPr>
            <p:ph type="sldNum" sz="quarter" idx="12"/>
          </p:nvPr>
        </p:nvSpPr>
        <p:spPr/>
        <p:txBody>
          <a:bodyPr/>
          <a:lstStyle/>
          <a:p>
            <a:fld id="{87674F0A-37BA-4CE3-B1FD-DE57A7E2F2C6}" type="slidenum">
              <a:rPr lang="de-CH" smtClean="0"/>
              <a:pPr/>
              <a:t>6</a:t>
            </a:fld>
            <a:endParaRPr lang="de-CH"/>
          </a:p>
        </p:txBody>
      </p:sp>
    </p:spTree>
    <p:extLst>
      <p:ext uri="{BB962C8B-B14F-4D97-AF65-F5344CB8AC3E}">
        <p14:creationId xmlns:p14="http://schemas.microsoft.com/office/powerpoint/2010/main" val="36173473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ctrTitle"/>
          </p:nvPr>
        </p:nvSpPr>
        <p:spPr/>
        <p:txBody>
          <a:bodyPr>
            <a:normAutofit fontScale="90000"/>
          </a:bodyPr>
          <a:lstStyle/>
          <a:p>
            <a:r>
              <a:rPr lang="de-CH" dirty="0"/>
              <a:t>Da fällt mir ein …</a:t>
            </a:r>
            <a:br>
              <a:rPr lang="de-CH" dirty="0"/>
            </a:br>
            <a:r>
              <a:rPr lang="de-CH" dirty="0"/>
              <a:t> «Stummes Schreibgespräch»</a:t>
            </a:r>
          </a:p>
        </p:txBody>
      </p:sp>
      <p:sp>
        <p:nvSpPr>
          <p:cNvPr id="6" name="Untertitel 5"/>
          <p:cNvSpPr>
            <a:spLocks noGrp="1"/>
          </p:cNvSpPr>
          <p:nvPr>
            <p:ph type="subTitle" idx="1"/>
          </p:nvPr>
        </p:nvSpPr>
        <p:spPr/>
        <p:txBody>
          <a:bodyPr>
            <a:normAutofit/>
          </a:bodyPr>
          <a:lstStyle/>
          <a:p>
            <a:r>
              <a:rPr lang="de-CH" dirty="0"/>
              <a:t>Präsenztag 7</a:t>
            </a:r>
            <a:br>
              <a:rPr lang="de-CH" dirty="0"/>
            </a:br>
            <a:r>
              <a:rPr lang="de-CH" dirty="0"/>
              <a:t>Überbetriebliche Kurse Block 2</a:t>
            </a:r>
          </a:p>
          <a:p>
            <a:r>
              <a:rPr lang="de-CH" sz="1200" dirty="0"/>
              <a:t>Kauffrau/Kaufmann EFZ BOG</a:t>
            </a:r>
          </a:p>
          <a:p>
            <a:r>
              <a:rPr lang="de-CH" sz="1200" dirty="0"/>
              <a:t>Branche «Öffentliche Verwaltung/Administration </a:t>
            </a:r>
            <a:r>
              <a:rPr lang="de-CH" sz="1200" dirty="0" err="1"/>
              <a:t>publique</a:t>
            </a:r>
            <a:r>
              <a:rPr lang="de-CH" sz="1200" dirty="0"/>
              <a:t>/</a:t>
            </a:r>
            <a:r>
              <a:rPr lang="de-CH" sz="1200" dirty="0" err="1"/>
              <a:t>Amministrazione</a:t>
            </a:r>
            <a:r>
              <a:rPr lang="de-CH" sz="1200" dirty="0"/>
              <a:t> </a:t>
            </a:r>
            <a:r>
              <a:rPr lang="de-CH" sz="1200" dirty="0" err="1"/>
              <a:t>pubblica</a:t>
            </a:r>
            <a:r>
              <a:rPr lang="de-CH" sz="1200" dirty="0"/>
              <a:t>»</a:t>
            </a:r>
          </a:p>
          <a:p>
            <a:r>
              <a:rPr lang="de-CH" sz="1200" dirty="0"/>
              <a:t>Arbeitssituation 11: «Wahlen und Abstimmungen organisieren»</a:t>
            </a:r>
          </a:p>
          <a:p>
            <a:endParaRPr lang="de-CH" dirty="0">
              <a:highlight>
                <a:srgbClr val="C0C0C0"/>
              </a:highlight>
            </a:endParaRPr>
          </a:p>
          <a:p>
            <a:endParaRPr lang="de-CH" dirty="0">
              <a:highlight>
                <a:srgbClr val="C0C0C0"/>
              </a:highlight>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normAutofit/>
          </a:bodyPr>
          <a:lstStyle/>
          <a:p>
            <a:r>
              <a:rPr lang="de-CH" dirty="0"/>
              <a:t>Ausgangslage</a:t>
            </a:r>
          </a:p>
        </p:txBody>
      </p:sp>
      <p:sp>
        <p:nvSpPr>
          <p:cNvPr id="6" name="Inhaltsplatzhalter 5"/>
          <p:cNvSpPr>
            <a:spLocks noGrp="1"/>
          </p:cNvSpPr>
          <p:nvPr>
            <p:ph idx="1"/>
          </p:nvPr>
        </p:nvSpPr>
        <p:spPr/>
        <p:txBody>
          <a:bodyPr/>
          <a:lstStyle/>
          <a:p>
            <a:pPr marL="0" indent="0">
              <a:buNone/>
            </a:pPr>
            <a:r>
              <a:rPr lang="de-CH" dirty="0"/>
              <a:t>Im Grundlagenwissen haben Sie viele neue Begriffe und Konzepte zum Thema «Wahlen und Abstimmungen organisieren» kennengelernt. </a:t>
            </a:r>
          </a:p>
          <a:p>
            <a:pPr marL="0" indent="0">
              <a:buNone/>
            </a:pPr>
            <a:r>
              <a:rPr lang="de-CH" dirty="0"/>
              <a:t>Gemeinsam repetieren wir die wichtigsten Begriffe nun nochmals. </a:t>
            </a:r>
          </a:p>
        </p:txBody>
      </p:sp>
      <p:sp>
        <p:nvSpPr>
          <p:cNvPr id="2" name="Foliennummernplatzhalter 1"/>
          <p:cNvSpPr>
            <a:spLocks noGrp="1"/>
          </p:cNvSpPr>
          <p:nvPr>
            <p:ph type="sldNum" sz="quarter" idx="12"/>
          </p:nvPr>
        </p:nvSpPr>
        <p:spPr/>
        <p:txBody>
          <a:bodyPr/>
          <a:lstStyle/>
          <a:p>
            <a:fld id="{87674F0A-37BA-4CE3-B1FD-DE57A7E2F2C6}" type="slidenum">
              <a:rPr lang="de-CH" smtClean="0"/>
              <a:pPr/>
              <a:t>8</a:t>
            </a:fld>
            <a:endParaRPr lang="de-CH"/>
          </a:p>
        </p:txBody>
      </p:sp>
    </p:spTree>
    <p:extLst>
      <p:ext uri="{BB962C8B-B14F-4D97-AF65-F5344CB8AC3E}">
        <p14:creationId xmlns:p14="http://schemas.microsoft.com/office/powerpoint/2010/main" val="37270913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normAutofit/>
          </a:bodyPr>
          <a:lstStyle/>
          <a:p>
            <a:r>
              <a:rPr lang="de-CH" dirty="0"/>
              <a:t>Arbeitsanleitung</a:t>
            </a:r>
          </a:p>
        </p:txBody>
      </p:sp>
      <p:sp>
        <p:nvSpPr>
          <p:cNvPr id="6" name="Inhaltsplatzhalter 5"/>
          <p:cNvSpPr>
            <a:spLocks noGrp="1"/>
          </p:cNvSpPr>
          <p:nvPr>
            <p:ph idx="1"/>
          </p:nvPr>
        </p:nvSpPr>
        <p:spPr/>
        <p:txBody>
          <a:bodyPr/>
          <a:lstStyle/>
          <a:p>
            <a:pPr marL="0" indent="0">
              <a:buNone/>
            </a:pPr>
            <a:r>
              <a:rPr lang="de-CH" sz="1800" b="1" dirty="0"/>
              <a:t>Aufgabenstellung:</a:t>
            </a:r>
          </a:p>
          <a:p>
            <a:pPr marL="0" indent="0">
              <a:buNone/>
            </a:pPr>
            <a:r>
              <a:rPr lang="de-CH" sz="1800" b="1" dirty="0"/>
              <a:t>Schritt 1: </a:t>
            </a:r>
            <a:r>
              <a:rPr lang="de-CH" sz="1800" dirty="0"/>
              <a:t>Nehmen Sie sich kurz Zeit, um zu überlegen, was Ihnen zu den Begriffen </a:t>
            </a:r>
          </a:p>
          <a:p>
            <a:pPr marL="0" indent="0">
              <a:buNone/>
            </a:pPr>
            <a:r>
              <a:rPr lang="de-CH" sz="1800" dirty="0"/>
              <a:t>«Stimmenzählende», «Wahl- und Abstimmungsunterlagen» und «Stimmbüro» einfällt. </a:t>
            </a:r>
          </a:p>
          <a:p>
            <a:pPr marL="0" indent="0">
              <a:buNone/>
            </a:pPr>
            <a:r>
              <a:rPr lang="de-CH" sz="1800" b="1" dirty="0"/>
              <a:t>Schritt 2: </a:t>
            </a:r>
            <a:r>
              <a:rPr lang="de-CH" sz="1800" dirty="0"/>
              <a:t>Zu jedem dieser Begriffe liegt ein Plakat vor. Gehen Sie zum ersten Plakat und notieren Sie Ihre Überlegungen. </a:t>
            </a:r>
          </a:p>
          <a:p>
            <a:pPr marL="0" indent="0">
              <a:buNone/>
            </a:pPr>
            <a:r>
              <a:rPr lang="de-CH" sz="1800" b="1" dirty="0"/>
              <a:t>Schritt 3: </a:t>
            </a:r>
            <a:r>
              <a:rPr lang="de-CH" sz="1800" dirty="0"/>
              <a:t>Gehen Sie zum nächsten Plakat. Lesen Sie, was Ihre Mitlernenden notiert haben, und ergänzen Sie. </a:t>
            </a:r>
          </a:p>
          <a:p>
            <a:pPr marL="0" indent="0">
              <a:buNone/>
            </a:pPr>
            <a:r>
              <a:rPr lang="de-CH" sz="1800" b="1" dirty="0"/>
              <a:t>Schritt 4: </a:t>
            </a:r>
            <a:r>
              <a:rPr lang="de-CH" sz="1800" dirty="0"/>
              <a:t>Gehen Sie dann weiter zum nächsten Plakat, bis Sie bei allen drei Plakaten waren. </a:t>
            </a:r>
          </a:p>
          <a:p>
            <a:pPr marL="0" indent="0">
              <a:buNone/>
            </a:pPr>
            <a:endParaRPr lang="de-CH" sz="1800" b="1" dirty="0"/>
          </a:p>
          <a:p>
            <a:pPr marL="0" indent="0">
              <a:buNone/>
            </a:pPr>
            <a:r>
              <a:rPr lang="de-CH" sz="1800" b="1" dirty="0"/>
              <a:t>Erwartungen: </a:t>
            </a:r>
          </a:p>
          <a:p>
            <a:pPr marL="0" indent="0">
              <a:buNone/>
            </a:pPr>
            <a:r>
              <a:rPr lang="de-CH" sz="1800" dirty="0"/>
              <a:t>Sie haben bei allen drei Plakaten etwas notiert und durchgelesen, was Ihre Mitlernenden aufgeschrieben haben. </a:t>
            </a:r>
          </a:p>
          <a:p>
            <a:pPr marL="0" indent="0">
              <a:buNone/>
            </a:pPr>
            <a:endParaRPr lang="de-CH" sz="1800" b="1" dirty="0"/>
          </a:p>
          <a:p>
            <a:pPr marL="0" indent="0">
              <a:buNone/>
            </a:pPr>
            <a:r>
              <a:rPr lang="de-CH" sz="1800" b="1" dirty="0"/>
              <a:t>Organisation: </a:t>
            </a:r>
          </a:p>
          <a:p>
            <a:pPr marL="0" indent="0">
              <a:buNone/>
            </a:pPr>
            <a:r>
              <a:rPr lang="de-CH" sz="1800" dirty="0"/>
              <a:t>Im Plenum</a:t>
            </a:r>
          </a:p>
          <a:p>
            <a:pPr marL="0" indent="0">
              <a:buNone/>
            </a:pPr>
            <a:r>
              <a:rPr lang="de-CH" sz="1800"/>
              <a:t>15 Minuten</a:t>
            </a:r>
            <a:endParaRPr lang="de-CH" sz="1800" dirty="0"/>
          </a:p>
          <a:p>
            <a:pPr marL="0" indent="0">
              <a:buNone/>
            </a:pPr>
            <a:endParaRPr lang="de-CH" sz="1800" dirty="0"/>
          </a:p>
          <a:p>
            <a:pPr marL="0" indent="0">
              <a:buNone/>
            </a:pPr>
            <a:endParaRPr lang="de-CH" sz="2000" dirty="0"/>
          </a:p>
        </p:txBody>
      </p:sp>
      <p:sp>
        <p:nvSpPr>
          <p:cNvPr id="2" name="Foliennummernplatzhalter 1"/>
          <p:cNvSpPr>
            <a:spLocks noGrp="1"/>
          </p:cNvSpPr>
          <p:nvPr>
            <p:ph type="sldNum" sz="quarter" idx="12"/>
          </p:nvPr>
        </p:nvSpPr>
        <p:spPr/>
        <p:txBody>
          <a:bodyPr/>
          <a:lstStyle/>
          <a:p>
            <a:fld id="{87674F0A-37BA-4CE3-B1FD-DE57A7E2F2C6}" type="slidenum">
              <a:rPr lang="de-CH" smtClean="0"/>
              <a:pPr/>
              <a:t>9</a:t>
            </a:fld>
            <a:endParaRPr lang="de-CH"/>
          </a:p>
        </p:txBody>
      </p:sp>
    </p:spTree>
    <p:extLst>
      <p:ext uri="{BB962C8B-B14F-4D97-AF65-F5344CB8AC3E}">
        <p14:creationId xmlns:p14="http://schemas.microsoft.com/office/powerpoint/2010/main" val="2135903581"/>
      </p:ext>
    </p:extLst>
  </p:cSld>
  <p:clrMapOvr>
    <a:masterClrMapping/>
  </p:clrMapOvr>
</p:sld>
</file>

<file path=ppt/theme/theme1.xml><?xml version="1.0" encoding="utf-8"?>
<a:theme xmlns:a="http://schemas.openxmlformats.org/drawingml/2006/main" name="Vorlage Präsentatio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Klassisch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äsentation1" id="{5A447609-AC50-45EC-822D-0A74E3C7B710}" vid="{6540BF88-87CD-4AFD-8A17-AB7BB7E2023C}"/>
    </a:ext>
  </a:extLst>
</a:theme>
</file>

<file path=ppt/theme/theme2.xml><?xml version="1.0" encoding="utf-8"?>
<a:theme xmlns:a="http://schemas.openxmlformats.org/drawingml/2006/main" name="1_Benutzerdefiniertes 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äsentation1" id="{5A447609-AC50-45EC-822D-0A74E3C7B710}" vid="{7EF9E437-F380-4A1B-9F7F-CF97FF66A5FD}"/>
    </a:ext>
  </a:extLst>
</a:theme>
</file>

<file path=ppt/theme/theme3.xml><?xml version="1.0" encoding="utf-8"?>
<a:theme xmlns:a="http://schemas.openxmlformats.org/drawingml/2006/main" name="Benutzerdefiniertes 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äsentation1" id="{5A447609-AC50-45EC-822D-0A74E3C7B710}" vid="{8C23D072-9BDF-451A-AC7C-AE9BE9D58100}"/>
    </a:ext>
  </a:extLst>
</a:theme>
</file>

<file path=ppt/theme/theme4.xml><?xml version="1.0" encoding="utf-8"?>
<a:theme xmlns:a="http://schemas.openxmlformats.org/drawingml/2006/main" name="1_Vorlage Präsentatio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Klassisch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VL_Inp_OVAP_211012.potx" id="{69AD0C72-27D1-4AD7-A3AA-86DC90F1F56E}" vid="{D32B4246-308C-4D92-B2D5-13F41A7CADE6}"/>
    </a:ext>
  </a:extLst>
</a:theme>
</file>

<file path=ppt/theme/theme5.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VL_Einstieg_OVAP_211012</Template>
  <TotalTime>0</TotalTime>
  <Words>3211</Words>
  <Application>Microsoft Office PowerPoint</Application>
  <PresentationFormat>Breitbild</PresentationFormat>
  <Paragraphs>428</Paragraphs>
  <Slides>49</Slides>
  <Notes>7</Notes>
  <HiddenSlides>0</HiddenSlides>
  <MMClips>0</MMClips>
  <ScaleCrop>false</ScaleCrop>
  <HeadingPairs>
    <vt:vector size="6" baseType="variant">
      <vt:variant>
        <vt:lpstr>Verwendete Schriftarten</vt:lpstr>
      </vt:variant>
      <vt:variant>
        <vt:i4>4</vt:i4>
      </vt:variant>
      <vt:variant>
        <vt:lpstr>Design</vt:lpstr>
      </vt:variant>
      <vt:variant>
        <vt:i4>4</vt:i4>
      </vt:variant>
      <vt:variant>
        <vt:lpstr>Folientitel</vt:lpstr>
      </vt:variant>
      <vt:variant>
        <vt:i4>49</vt:i4>
      </vt:variant>
    </vt:vector>
  </HeadingPairs>
  <TitlesOfParts>
    <vt:vector size="57" baseType="lpstr">
      <vt:lpstr>Arial</vt:lpstr>
      <vt:lpstr>Calibri</vt:lpstr>
      <vt:lpstr>Symbol</vt:lpstr>
      <vt:lpstr>Times New Roman</vt:lpstr>
      <vt:lpstr>Vorlage Präsentation</vt:lpstr>
      <vt:lpstr>1_Benutzerdefiniertes Design</vt:lpstr>
      <vt:lpstr>Benutzerdefiniertes Design</vt:lpstr>
      <vt:lpstr>1_Vorlage Präsentation</vt:lpstr>
      <vt:lpstr>Wahlen und Abstimmungen organisieren Einstieg</vt:lpstr>
      <vt:lpstr>Themen heute</vt:lpstr>
      <vt:lpstr>Ziele</vt:lpstr>
      <vt:lpstr>Warum ist das wichtig?</vt:lpstr>
      <vt:lpstr>Einstieg ins Thema  </vt:lpstr>
      <vt:lpstr>Ablauf</vt:lpstr>
      <vt:lpstr>Da fällt mir ein …  «Stummes Schreibgespräch»</vt:lpstr>
      <vt:lpstr>Ausgangslage</vt:lpstr>
      <vt:lpstr>Arbeitsanleitung</vt:lpstr>
      <vt:lpstr>Vertiefung zum Organisieren von Wahlen und Abstimmungen – „Gruppenpuzzle“</vt:lpstr>
      <vt:lpstr>Arbeitsschritte beim Organisieren von Wahlen und Abstimmungen – „Gruppenpuzzle“</vt:lpstr>
      <vt:lpstr>Arbeitsschritte beim Organisieren von Wahlen und Abstimmungen – Unterlagen zu „Gruppenpuzzle“</vt:lpstr>
      <vt:lpstr>Fehler und Manipulationen Input</vt:lpstr>
      <vt:lpstr>Einstieg</vt:lpstr>
      <vt:lpstr>Fehler bei Auszählungen </vt:lpstr>
      <vt:lpstr>Übersicht</vt:lpstr>
      <vt:lpstr>Fehler bei Wahlen und Abstimmungen</vt:lpstr>
      <vt:lpstr>Fehler bei Wahlen und Abstimmungen</vt:lpstr>
      <vt:lpstr>Fehler bei Wahlen und Abstimmungen</vt:lpstr>
      <vt:lpstr>Fehler bei Wahlen und Abstimmungen</vt:lpstr>
      <vt:lpstr>Fehler verhindern </vt:lpstr>
      <vt:lpstr>Wie können Fehler bei Auszählungen verhindert werden? </vt:lpstr>
      <vt:lpstr>Wie können Fehler bei Auszählungen verhindert werden? </vt:lpstr>
      <vt:lpstr>Manipulation von Wahlen und Abstimmungen </vt:lpstr>
      <vt:lpstr>Manipulation von Wahlen und Abstimmungen</vt:lpstr>
      <vt:lpstr>Übersicht</vt:lpstr>
      <vt:lpstr>Manipulation von Wahlen und Abstimmungen</vt:lpstr>
      <vt:lpstr>Manipulation von Wahlen und Abstimmungen</vt:lpstr>
      <vt:lpstr>Manipulationen Verhindern</vt:lpstr>
      <vt:lpstr>Wie kann Manipulation verhindert werden?</vt:lpstr>
      <vt:lpstr>Zusammenfassung: Das Wichtigste im Überblick</vt:lpstr>
      <vt:lpstr>Konsequenzen müssen sein – „Lernaufgabe“</vt:lpstr>
      <vt:lpstr>Konsequenzen müssen sein – „Lernaufgabe“</vt:lpstr>
      <vt:lpstr>Wissensmanagement in der Verwaltung – „Praxisfall“</vt:lpstr>
      <vt:lpstr>Wissensmanagement in der Verwaltung – „Praxisfall“</vt:lpstr>
      <vt:lpstr>«Mir fehlen die Worte» Tabu</vt:lpstr>
      <vt:lpstr>Ausgangslage</vt:lpstr>
      <vt:lpstr>Mir fehlen die Worte</vt:lpstr>
      <vt:lpstr>Stand betriebliche Ausbildung Interessensfelder</vt:lpstr>
      <vt:lpstr>Ausgangslage</vt:lpstr>
      <vt:lpstr>Ich interessiere mich für …</vt:lpstr>
      <vt:lpstr>Meine Visitenkarte – „Visitenkarte“</vt:lpstr>
      <vt:lpstr>Ich als Berufsperson – „Poster“</vt:lpstr>
      <vt:lpstr>Ich als Berufsperson – „Poster“</vt:lpstr>
      <vt:lpstr>Tagesabschluss Zwei-Variablen-Abfrage</vt:lpstr>
      <vt:lpstr>Am heutigen Präsenztag haben Sie folgende Ziele erarbeitet:</vt:lpstr>
      <vt:lpstr>Zwei-Variablen-Abfrage</vt:lpstr>
      <vt:lpstr>Zwei-Variablen-Abfrage:  Evaluation des Wissens zu den heutigen Themen</vt:lpstr>
      <vt:lpstr>Ausblick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Wahlen und Abstimmungen organisieren Einstieg</dc:title>
  <dc:creator>Nina Meier</dc:creator>
  <cp:lastModifiedBy>Wieland Marion</cp:lastModifiedBy>
  <cp:revision>30</cp:revision>
  <dcterms:created xsi:type="dcterms:W3CDTF">2022-06-24T08:08:33Z</dcterms:created>
  <dcterms:modified xsi:type="dcterms:W3CDTF">2024-05-29T08:24:09Z</dcterms:modified>
</cp:coreProperties>
</file>