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  <p:sldMasterId id="2147483828" r:id="rId2"/>
    <p:sldMasterId id="2147483816" r:id="rId3"/>
    <p:sldMasterId id="2147483804" r:id="rId4"/>
    <p:sldMasterId id="2147483744" r:id="rId5"/>
    <p:sldMasterId id="2147483768" r:id="rId6"/>
    <p:sldMasterId id="2147483780" r:id="rId7"/>
    <p:sldMasterId id="2147483792" r:id="rId8"/>
  </p:sldMasterIdLst>
  <p:notesMasterIdLst>
    <p:notesMasterId r:id="rId86"/>
  </p:notesMasterIdLst>
  <p:handoutMasterIdLst>
    <p:handoutMasterId r:id="rId87"/>
  </p:handoutMasterIdLst>
  <p:sldIdLst>
    <p:sldId id="256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72" r:id="rId20"/>
    <p:sldId id="373" r:id="rId21"/>
    <p:sldId id="326" r:id="rId22"/>
    <p:sldId id="327" r:id="rId23"/>
    <p:sldId id="374" r:id="rId24"/>
    <p:sldId id="375" r:id="rId25"/>
    <p:sldId id="328" r:id="rId26"/>
    <p:sldId id="329" r:id="rId27"/>
    <p:sldId id="330" r:id="rId28"/>
    <p:sldId id="331" r:id="rId29"/>
    <p:sldId id="332" r:id="rId30"/>
    <p:sldId id="339" r:id="rId31"/>
    <p:sldId id="340" r:id="rId32"/>
    <p:sldId id="341" r:id="rId33"/>
    <p:sldId id="342" r:id="rId34"/>
    <p:sldId id="343" r:id="rId35"/>
    <p:sldId id="344" r:id="rId36"/>
    <p:sldId id="377" r:id="rId37"/>
    <p:sldId id="378" r:id="rId38"/>
    <p:sldId id="345" r:id="rId39"/>
    <p:sldId id="381" r:id="rId40"/>
    <p:sldId id="346" r:id="rId41"/>
    <p:sldId id="379" r:id="rId42"/>
    <p:sldId id="380" r:id="rId43"/>
    <p:sldId id="382" r:id="rId44"/>
    <p:sldId id="347" r:id="rId45"/>
    <p:sldId id="348" r:id="rId46"/>
    <p:sldId id="383" r:id="rId47"/>
    <p:sldId id="384" r:id="rId48"/>
    <p:sldId id="376" r:id="rId49"/>
    <p:sldId id="349" r:id="rId50"/>
    <p:sldId id="350" r:id="rId51"/>
    <p:sldId id="351" r:id="rId52"/>
    <p:sldId id="387" r:id="rId53"/>
    <p:sldId id="388" r:id="rId54"/>
    <p:sldId id="389" r:id="rId55"/>
    <p:sldId id="390" r:id="rId56"/>
    <p:sldId id="386" r:id="rId57"/>
    <p:sldId id="352" r:id="rId58"/>
    <p:sldId id="353" r:id="rId59"/>
    <p:sldId id="354" r:id="rId60"/>
    <p:sldId id="385" r:id="rId61"/>
    <p:sldId id="391" r:id="rId62"/>
    <p:sldId id="333" r:id="rId63"/>
    <p:sldId id="334" r:id="rId64"/>
    <p:sldId id="335" r:id="rId65"/>
    <p:sldId id="336" r:id="rId66"/>
    <p:sldId id="337" r:id="rId67"/>
    <p:sldId id="338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0" r:id="rId84"/>
    <p:sldId id="371" r:id="rId8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81"/>
    <a:srgbClr val="B21D24"/>
    <a:srgbClr val="5B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8" autoAdjust="0"/>
    <p:restoredTop sz="83812" autoAdjust="0"/>
  </p:normalViewPr>
  <p:slideViewPr>
    <p:cSldViewPr>
      <p:cViewPr varScale="1">
        <p:scale>
          <a:sx n="68" d="100"/>
          <a:sy n="68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E307C-B501-492D-B10C-62623AB913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07EAE06-4E8B-41A1-A625-B84CA64029E2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Betriebliches Qualifikationsverfahren 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E68D8-4ED6-4BD7-B248-5F2155A92B44}" type="parTrans" cxnId="{6294C340-E013-4515-B4FE-B19F45216753}">
      <dgm:prSet/>
      <dgm:spPr/>
      <dgm:t>
        <a:bodyPr/>
        <a:lstStyle/>
        <a:p>
          <a:endParaRPr lang="de-CH" sz="1400"/>
        </a:p>
      </dgm:t>
    </dgm:pt>
    <dgm:pt modelId="{FFFDD6E4-045B-4DF9-BD2C-1A07439EFDEC}" type="sibTrans" cxnId="{6294C340-E013-4515-B4FE-B19F45216753}">
      <dgm:prSet/>
      <dgm:spPr/>
      <dgm:t>
        <a:bodyPr/>
        <a:lstStyle/>
        <a:p>
          <a:endParaRPr lang="de-CH" sz="1400"/>
        </a:p>
      </dgm:t>
    </dgm:pt>
    <dgm:pt modelId="{88E5E5A7-A971-4424-ABBA-487DFB394EC3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schriftlich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63031-62CF-4A86-9CA4-3E4D12F6C47A}" type="parTrans" cxnId="{3EF9B488-9D23-4693-9ABE-E3E8E3525873}">
      <dgm:prSet/>
      <dgm:spPr/>
      <dgm:t>
        <a:bodyPr/>
        <a:lstStyle/>
        <a:p>
          <a:endParaRPr lang="de-CH" sz="1400"/>
        </a:p>
      </dgm:t>
    </dgm:pt>
    <dgm:pt modelId="{E3A7956A-9E7A-4EDA-9004-A18802C2E57D}" type="sibTrans" cxnId="{3EF9B488-9D23-4693-9ABE-E3E8E3525873}">
      <dgm:prSet/>
      <dgm:spPr/>
      <dgm:t>
        <a:bodyPr/>
        <a:lstStyle/>
        <a:p>
          <a:endParaRPr lang="de-CH" sz="1400"/>
        </a:p>
      </dgm:t>
    </dgm:pt>
    <dgm:pt modelId="{2CB17789-0640-4C75-962A-CA1F287CD5A8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mündlich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10C7E-BFDE-4F15-8750-394D84EB2D0C}" type="parTrans" cxnId="{8A7A0D1A-E0D2-403E-B8E8-A8A8962F5DE1}">
      <dgm:prSet/>
      <dgm:spPr/>
      <dgm:t>
        <a:bodyPr/>
        <a:lstStyle/>
        <a:p>
          <a:endParaRPr lang="de-CH" sz="1400"/>
        </a:p>
      </dgm:t>
    </dgm:pt>
    <dgm:pt modelId="{E89CF79B-3ACE-41CA-8117-2D06FA7078A1}" type="sibTrans" cxnId="{8A7A0D1A-E0D2-403E-B8E8-A8A8962F5DE1}">
      <dgm:prSet/>
      <dgm:spPr/>
      <dgm:t>
        <a:bodyPr/>
        <a:lstStyle/>
        <a:p>
          <a:endParaRPr lang="de-CH" sz="1400"/>
        </a:p>
      </dgm:t>
    </dgm:pt>
    <dgm:pt modelId="{1C9B3F68-0C54-45AF-A08A-0C88E7A3B699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Schulisches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Qualifikationsverfahren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DA23E-8CD1-47D9-AA9C-82C26A39F76C}" type="parTrans" cxnId="{633A0E1F-B189-44C2-AA50-1C7C56C7D216}">
      <dgm:prSet/>
      <dgm:spPr/>
      <dgm:t>
        <a:bodyPr/>
        <a:lstStyle/>
        <a:p>
          <a:endParaRPr lang="de-CH" sz="1400"/>
        </a:p>
      </dgm:t>
    </dgm:pt>
    <dgm:pt modelId="{4AAE2F15-97B1-4325-B3D5-9F837463729C}" type="sibTrans" cxnId="{633A0E1F-B189-44C2-AA50-1C7C56C7D216}">
      <dgm:prSet/>
      <dgm:spPr/>
      <dgm:t>
        <a:bodyPr/>
        <a:lstStyle/>
        <a:p>
          <a:endParaRPr lang="de-CH" sz="1400"/>
        </a:p>
      </dgm:t>
    </dgm:pt>
    <dgm:pt modelId="{23C61CC3-CF9B-4A49-9DE5-81DB3A6BE1EE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Berufsfachschule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F5D46-D7D8-4AEA-A6D5-1C9822F220A7}" type="parTrans" cxnId="{5BA756E1-54FD-4725-A1F7-69AE6207540F}">
      <dgm:prSet/>
      <dgm:spPr>
        <a:ln>
          <a:solidFill>
            <a:srgbClr val="0070C0"/>
          </a:solidFill>
        </a:ln>
      </dgm:spPr>
      <dgm:t>
        <a:bodyPr/>
        <a:lstStyle/>
        <a:p>
          <a:endParaRPr lang="de-CH" sz="1400"/>
        </a:p>
      </dgm:t>
    </dgm:pt>
    <dgm:pt modelId="{4BD8EFB3-67ED-4DA7-8882-ED54FB3C8E61}" type="sibTrans" cxnId="{5BA756E1-54FD-4725-A1F7-69AE6207540F}">
      <dgm:prSet/>
      <dgm:spPr/>
      <dgm:t>
        <a:bodyPr/>
        <a:lstStyle/>
        <a:p>
          <a:endParaRPr lang="de-CH" sz="1400"/>
        </a:p>
      </dgm:t>
    </dgm:pt>
    <dgm:pt modelId="{7DCE30E5-F067-4493-920D-0154CABA90D0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Erfahrungsnote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Betrieblicher</a:t>
          </a:r>
          <a:r>
            <a:rPr lang="de-CH" sz="1400" dirty="0" smtClean="0">
              <a:latin typeface="Calibri" panose="020F0502020204030204" pitchFamily="34" charset="0"/>
            </a:rPr>
            <a:t> Teil:</a:t>
          </a:r>
        </a:p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6 ALS</a:t>
          </a:r>
        </a:p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2 PE</a:t>
          </a:r>
        </a:p>
      </dgm:t>
    </dgm:pt>
    <dgm:pt modelId="{83531A8B-0231-4DB7-B91D-839C78E1A0FF}" type="parTrans" cxnId="{78992D0E-DB03-4441-A7E7-B942F2D2A32C}">
      <dgm:prSet/>
      <dgm:spPr>
        <a:ln>
          <a:solidFill>
            <a:srgbClr val="0070C0"/>
          </a:solidFill>
        </a:ln>
      </dgm:spPr>
      <dgm:t>
        <a:bodyPr/>
        <a:lstStyle/>
        <a:p>
          <a:endParaRPr lang="de-CH" sz="1400"/>
        </a:p>
      </dgm:t>
    </dgm:pt>
    <dgm:pt modelId="{BDACD500-F07D-4DB3-AA91-7522005FCE71}" type="sibTrans" cxnId="{78992D0E-DB03-4441-A7E7-B942F2D2A32C}">
      <dgm:prSet/>
      <dgm:spPr/>
      <dgm:t>
        <a:bodyPr/>
        <a:lstStyle/>
        <a:p>
          <a:endParaRPr lang="de-CH" sz="1400"/>
        </a:p>
      </dgm:t>
    </dgm:pt>
    <dgm:pt modelId="{A2D6B548-4CF8-4AC8-A957-3DD32938A697}" type="pres">
      <dgm:prSet presAssocID="{BEEE307C-B501-492D-B10C-62623AB91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84FBC458-45C0-4D06-B3C5-34A73C545BF9}" type="pres">
      <dgm:prSet presAssocID="{D07EAE06-4E8B-41A1-A625-B84CA64029E2}" presName="root" presStyleCnt="0"/>
      <dgm:spPr/>
    </dgm:pt>
    <dgm:pt modelId="{C46E2D56-4CF5-4901-88FC-8ADE6D479C0F}" type="pres">
      <dgm:prSet presAssocID="{D07EAE06-4E8B-41A1-A625-B84CA64029E2}" presName="rootComposite" presStyleCnt="0"/>
      <dgm:spPr/>
    </dgm:pt>
    <dgm:pt modelId="{4D61B8ED-2D5C-4C08-8257-CF712C5F3319}" type="pres">
      <dgm:prSet presAssocID="{D07EAE06-4E8B-41A1-A625-B84CA64029E2}" presName="rootText" presStyleLbl="node1" presStyleIdx="0" presStyleCnt="2" custScaleX="109393"/>
      <dgm:spPr/>
      <dgm:t>
        <a:bodyPr/>
        <a:lstStyle/>
        <a:p>
          <a:endParaRPr lang="de-CH"/>
        </a:p>
      </dgm:t>
    </dgm:pt>
    <dgm:pt modelId="{50853640-C287-4138-8669-BF09087965E0}" type="pres">
      <dgm:prSet presAssocID="{D07EAE06-4E8B-41A1-A625-B84CA64029E2}" presName="rootConnector" presStyleLbl="node1" presStyleIdx="0" presStyleCnt="2"/>
      <dgm:spPr/>
      <dgm:t>
        <a:bodyPr/>
        <a:lstStyle/>
        <a:p>
          <a:endParaRPr lang="de-CH"/>
        </a:p>
      </dgm:t>
    </dgm:pt>
    <dgm:pt modelId="{825817E0-5326-4617-B1AF-DB3AC6173473}" type="pres">
      <dgm:prSet presAssocID="{D07EAE06-4E8B-41A1-A625-B84CA64029E2}" presName="childShape" presStyleCnt="0"/>
      <dgm:spPr/>
    </dgm:pt>
    <dgm:pt modelId="{287458E8-292D-45CE-9456-E8E9094EB9A8}" type="pres">
      <dgm:prSet presAssocID="{CC463031-62CF-4A86-9CA4-3E4D12F6C47A}" presName="Name13" presStyleLbl="parChTrans1D2" presStyleIdx="0" presStyleCnt="4"/>
      <dgm:spPr/>
      <dgm:t>
        <a:bodyPr/>
        <a:lstStyle/>
        <a:p>
          <a:endParaRPr lang="de-CH"/>
        </a:p>
      </dgm:t>
    </dgm:pt>
    <dgm:pt modelId="{46445F73-AB7D-4821-9E1B-834400046883}" type="pres">
      <dgm:prSet presAssocID="{88E5E5A7-A971-4424-ABBA-487DFB394EC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AD5F3D-2C89-4AD4-BC89-092692DF3AC2}" type="pres">
      <dgm:prSet presAssocID="{1B510C7E-BFDE-4F15-8750-394D84EB2D0C}" presName="Name13" presStyleLbl="parChTrans1D2" presStyleIdx="1" presStyleCnt="4"/>
      <dgm:spPr/>
      <dgm:t>
        <a:bodyPr/>
        <a:lstStyle/>
        <a:p>
          <a:endParaRPr lang="de-CH"/>
        </a:p>
      </dgm:t>
    </dgm:pt>
    <dgm:pt modelId="{7D54B8C7-247D-4196-966E-D8705F7CB569}" type="pres">
      <dgm:prSet presAssocID="{2CB17789-0640-4C75-962A-CA1F287CD5A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6BA1814-311A-480A-A7CB-EC8E9D92F037}" type="pres">
      <dgm:prSet presAssocID="{83531A8B-0231-4DB7-B91D-839C78E1A0FF}" presName="Name13" presStyleLbl="parChTrans1D2" presStyleIdx="2" presStyleCnt="4"/>
      <dgm:spPr/>
      <dgm:t>
        <a:bodyPr/>
        <a:lstStyle/>
        <a:p>
          <a:endParaRPr lang="de-CH"/>
        </a:p>
      </dgm:t>
    </dgm:pt>
    <dgm:pt modelId="{25E06216-8B7E-48D6-831B-D49A99A9DB5D}" type="pres">
      <dgm:prSet presAssocID="{7DCE30E5-F067-4493-920D-0154CABA90D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A32A58-5C1A-4C97-9E68-B88F12BBB3F6}" type="pres">
      <dgm:prSet presAssocID="{1C9B3F68-0C54-45AF-A08A-0C88E7A3B699}" presName="root" presStyleCnt="0"/>
      <dgm:spPr/>
    </dgm:pt>
    <dgm:pt modelId="{5BF1F1D5-35D2-4B6E-8560-552B9164C440}" type="pres">
      <dgm:prSet presAssocID="{1C9B3F68-0C54-45AF-A08A-0C88E7A3B699}" presName="rootComposite" presStyleCnt="0"/>
      <dgm:spPr/>
    </dgm:pt>
    <dgm:pt modelId="{D89E9CA2-6442-467F-B334-38FDF92E265C}" type="pres">
      <dgm:prSet presAssocID="{1C9B3F68-0C54-45AF-A08A-0C88E7A3B699}" presName="rootText" presStyleLbl="node1" presStyleIdx="1" presStyleCnt="2" custScaleX="122684"/>
      <dgm:spPr/>
      <dgm:t>
        <a:bodyPr/>
        <a:lstStyle/>
        <a:p>
          <a:endParaRPr lang="de-CH"/>
        </a:p>
      </dgm:t>
    </dgm:pt>
    <dgm:pt modelId="{AB100A33-34E8-4FDC-968B-12287B851081}" type="pres">
      <dgm:prSet presAssocID="{1C9B3F68-0C54-45AF-A08A-0C88E7A3B699}" presName="rootConnector" presStyleLbl="node1" presStyleIdx="1" presStyleCnt="2"/>
      <dgm:spPr/>
      <dgm:t>
        <a:bodyPr/>
        <a:lstStyle/>
        <a:p>
          <a:endParaRPr lang="de-CH"/>
        </a:p>
      </dgm:t>
    </dgm:pt>
    <dgm:pt modelId="{9EE2F716-E1AD-444B-896F-C4222E60F4D6}" type="pres">
      <dgm:prSet presAssocID="{1C9B3F68-0C54-45AF-A08A-0C88E7A3B699}" presName="childShape" presStyleCnt="0"/>
      <dgm:spPr/>
    </dgm:pt>
    <dgm:pt modelId="{95C3B385-FFCE-4BDF-9530-713568EAA99B}" type="pres">
      <dgm:prSet presAssocID="{148F5D46-D7D8-4AEA-A6D5-1C9822F220A7}" presName="Name13" presStyleLbl="parChTrans1D2" presStyleIdx="3" presStyleCnt="4"/>
      <dgm:spPr/>
      <dgm:t>
        <a:bodyPr/>
        <a:lstStyle/>
        <a:p>
          <a:endParaRPr lang="de-CH"/>
        </a:p>
      </dgm:t>
    </dgm:pt>
    <dgm:pt modelId="{EEE329C2-044B-4B41-88A1-0E065ABF43DD}" type="pres">
      <dgm:prSet presAssocID="{23C61CC3-CF9B-4A49-9DE5-81DB3A6BE1E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FC4B6D57-5AF9-4DEE-A68B-435C3C1E1C1F}" type="presOf" srcId="{D07EAE06-4E8B-41A1-A625-B84CA64029E2}" destId="{4D61B8ED-2D5C-4C08-8257-CF712C5F3319}" srcOrd="0" destOrd="0" presId="urn:microsoft.com/office/officeart/2005/8/layout/hierarchy3"/>
    <dgm:cxn modelId="{633A0E1F-B189-44C2-AA50-1C7C56C7D216}" srcId="{BEEE307C-B501-492D-B10C-62623AB913C3}" destId="{1C9B3F68-0C54-45AF-A08A-0C88E7A3B699}" srcOrd="1" destOrd="0" parTransId="{A95DA23E-8CD1-47D9-AA9C-82C26A39F76C}" sibTransId="{4AAE2F15-97B1-4325-B3D5-9F837463729C}"/>
    <dgm:cxn modelId="{268D4F75-9A76-445F-8B95-0FBE8C5664B0}" type="presOf" srcId="{CC463031-62CF-4A86-9CA4-3E4D12F6C47A}" destId="{287458E8-292D-45CE-9456-E8E9094EB9A8}" srcOrd="0" destOrd="0" presId="urn:microsoft.com/office/officeart/2005/8/layout/hierarchy3"/>
    <dgm:cxn modelId="{78992D0E-DB03-4441-A7E7-B942F2D2A32C}" srcId="{D07EAE06-4E8B-41A1-A625-B84CA64029E2}" destId="{7DCE30E5-F067-4493-920D-0154CABA90D0}" srcOrd="2" destOrd="0" parTransId="{83531A8B-0231-4DB7-B91D-839C78E1A0FF}" sibTransId="{BDACD500-F07D-4DB3-AA91-7522005FCE71}"/>
    <dgm:cxn modelId="{34797AE3-5BFB-478A-97CA-4CEA7CA566BE}" type="presOf" srcId="{88E5E5A7-A971-4424-ABBA-487DFB394EC3}" destId="{46445F73-AB7D-4821-9E1B-834400046883}" srcOrd="0" destOrd="0" presId="urn:microsoft.com/office/officeart/2005/8/layout/hierarchy3"/>
    <dgm:cxn modelId="{3EF9B488-9D23-4693-9ABE-E3E8E3525873}" srcId="{D07EAE06-4E8B-41A1-A625-B84CA64029E2}" destId="{88E5E5A7-A971-4424-ABBA-487DFB394EC3}" srcOrd="0" destOrd="0" parTransId="{CC463031-62CF-4A86-9CA4-3E4D12F6C47A}" sibTransId="{E3A7956A-9E7A-4EDA-9004-A18802C2E57D}"/>
    <dgm:cxn modelId="{5D985ED9-B8E8-4CE3-895C-51EB358863B1}" type="presOf" srcId="{23C61CC3-CF9B-4A49-9DE5-81DB3A6BE1EE}" destId="{EEE329C2-044B-4B41-88A1-0E065ABF43DD}" srcOrd="0" destOrd="0" presId="urn:microsoft.com/office/officeart/2005/8/layout/hierarchy3"/>
    <dgm:cxn modelId="{5461DD68-E2E2-47DB-9673-45D13FA03525}" type="presOf" srcId="{2CB17789-0640-4C75-962A-CA1F287CD5A8}" destId="{7D54B8C7-247D-4196-966E-D8705F7CB569}" srcOrd="0" destOrd="0" presId="urn:microsoft.com/office/officeart/2005/8/layout/hierarchy3"/>
    <dgm:cxn modelId="{5D05EE95-09F5-407B-86A5-2DB2B5401741}" type="presOf" srcId="{83531A8B-0231-4DB7-B91D-839C78E1A0FF}" destId="{66BA1814-311A-480A-A7CB-EC8E9D92F037}" srcOrd="0" destOrd="0" presId="urn:microsoft.com/office/officeart/2005/8/layout/hierarchy3"/>
    <dgm:cxn modelId="{C4428588-32A2-4F78-8E29-ABB11666B06C}" type="presOf" srcId="{D07EAE06-4E8B-41A1-A625-B84CA64029E2}" destId="{50853640-C287-4138-8669-BF09087965E0}" srcOrd="1" destOrd="0" presId="urn:microsoft.com/office/officeart/2005/8/layout/hierarchy3"/>
    <dgm:cxn modelId="{8A7A0D1A-E0D2-403E-B8E8-A8A8962F5DE1}" srcId="{D07EAE06-4E8B-41A1-A625-B84CA64029E2}" destId="{2CB17789-0640-4C75-962A-CA1F287CD5A8}" srcOrd="1" destOrd="0" parTransId="{1B510C7E-BFDE-4F15-8750-394D84EB2D0C}" sibTransId="{E89CF79B-3ACE-41CA-8117-2D06FA7078A1}"/>
    <dgm:cxn modelId="{49379760-4CE2-4EF7-BAEE-64153BE04253}" type="presOf" srcId="{1C9B3F68-0C54-45AF-A08A-0C88E7A3B699}" destId="{AB100A33-34E8-4FDC-968B-12287B851081}" srcOrd="1" destOrd="0" presId="urn:microsoft.com/office/officeart/2005/8/layout/hierarchy3"/>
    <dgm:cxn modelId="{C9106E21-3DD8-4884-B5ED-C225AB00A95B}" type="presOf" srcId="{148F5D46-D7D8-4AEA-A6D5-1C9822F220A7}" destId="{95C3B385-FFCE-4BDF-9530-713568EAA99B}" srcOrd="0" destOrd="0" presId="urn:microsoft.com/office/officeart/2005/8/layout/hierarchy3"/>
    <dgm:cxn modelId="{E09F3DEB-2308-408A-BB00-AF642CD9CEF7}" type="presOf" srcId="{7DCE30E5-F067-4493-920D-0154CABA90D0}" destId="{25E06216-8B7E-48D6-831B-D49A99A9DB5D}" srcOrd="0" destOrd="0" presId="urn:microsoft.com/office/officeart/2005/8/layout/hierarchy3"/>
    <dgm:cxn modelId="{80CE8922-A888-4D88-8791-4B58E8643252}" type="presOf" srcId="{BEEE307C-B501-492D-B10C-62623AB913C3}" destId="{A2D6B548-4CF8-4AC8-A957-3DD32938A697}" srcOrd="0" destOrd="0" presId="urn:microsoft.com/office/officeart/2005/8/layout/hierarchy3"/>
    <dgm:cxn modelId="{67B9CEBA-FF04-4200-B2C3-B156A50F6D8D}" type="presOf" srcId="{1C9B3F68-0C54-45AF-A08A-0C88E7A3B699}" destId="{D89E9CA2-6442-467F-B334-38FDF92E265C}" srcOrd="0" destOrd="0" presId="urn:microsoft.com/office/officeart/2005/8/layout/hierarchy3"/>
    <dgm:cxn modelId="{5BA756E1-54FD-4725-A1F7-69AE6207540F}" srcId="{1C9B3F68-0C54-45AF-A08A-0C88E7A3B699}" destId="{23C61CC3-CF9B-4A49-9DE5-81DB3A6BE1EE}" srcOrd="0" destOrd="0" parTransId="{148F5D46-D7D8-4AEA-A6D5-1C9822F220A7}" sibTransId="{4BD8EFB3-67ED-4DA7-8882-ED54FB3C8E61}"/>
    <dgm:cxn modelId="{A872BA0A-563B-40D8-B7BF-BC55FAE80FCD}" type="presOf" srcId="{1B510C7E-BFDE-4F15-8750-394D84EB2D0C}" destId="{58AD5F3D-2C89-4AD4-BC89-092692DF3AC2}" srcOrd="0" destOrd="0" presId="urn:microsoft.com/office/officeart/2005/8/layout/hierarchy3"/>
    <dgm:cxn modelId="{6294C340-E013-4515-B4FE-B19F45216753}" srcId="{BEEE307C-B501-492D-B10C-62623AB913C3}" destId="{D07EAE06-4E8B-41A1-A625-B84CA64029E2}" srcOrd="0" destOrd="0" parTransId="{C0AE68D8-4ED6-4BD7-B248-5F2155A92B44}" sibTransId="{FFFDD6E4-045B-4DF9-BD2C-1A07439EFDEC}"/>
    <dgm:cxn modelId="{70C00237-FCFB-4D29-976B-924BBAFB8489}" type="presParOf" srcId="{A2D6B548-4CF8-4AC8-A957-3DD32938A697}" destId="{84FBC458-45C0-4D06-B3C5-34A73C545BF9}" srcOrd="0" destOrd="0" presId="urn:microsoft.com/office/officeart/2005/8/layout/hierarchy3"/>
    <dgm:cxn modelId="{71F2D086-E6CB-48AE-B1EB-C7175B9854DF}" type="presParOf" srcId="{84FBC458-45C0-4D06-B3C5-34A73C545BF9}" destId="{C46E2D56-4CF5-4901-88FC-8ADE6D479C0F}" srcOrd="0" destOrd="0" presId="urn:microsoft.com/office/officeart/2005/8/layout/hierarchy3"/>
    <dgm:cxn modelId="{5277C752-B024-4BCD-B2ED-0AE234DBA776}" type="presParOf" srcId="{C46E2D56-4CF5-4901-88FC-8ADE6D479C0F}" destId="{4D61B8ED-2D5C-4C08-8257-CF712C5F3319}" srcOrd="0" destOrd="0" presId="urn:microsoft.com/office/officeart/2005/8/layout/hierarchy3"/>
    <dgm:cxn modelId="{9F156AA3-DF66-4370-BD18-22F403329312}" type="presParOf" srcId="{C46E2D56-4CF5-4901-88FC-8ADE6D479C0F}" destId="{50853640-C287-4138-8669-BF09087965E0}" srcOrd="1" destOrd="0" presId="urn:microsoft.com/office/officeart/2005/8/layout/hierarchy3"/>
    <dgm:cxn modelId="{C2870AA3-11D8-4EBD-9448-D4F44A08E147}" type="presParOf" srcId="{84FBC458-45C0-4D06-B3C5-34A73C545BF9}" destId="{825817E0-5326-4617-B1AF-DB3AC6173473}" srcOrd="1" destOrd="0" presId="urn:microsoft.com/office/officeart/2005/8/layout/hierarchy3"/>
    <dgm:cxn modelId="{FDF0E9E3-33AC-43FA-8B88-750BDA52EBB5}" type="presParOf" srcId="{825817E0-5326-4617-B1AF-DB3AC6173473}" destId="{287458E8-292D-45CE-9456-E8E9094EB9A8}" srcOrd="0" destOrd="0" presId="urn:microsoft.com/office/officeart/2005/8/layout/hierarchy3"/>
    <dgm:cxn modelId="{02F24AE3-CD94-4B88-A45C-6D2665C9DCE5}" type="presParOf" srcId="{825817E0-5326-4617-B1AF-DB3AC6173473}" destId="{46445F73-AB7D-4821-9E1B-834400046883}" srcOrd="1" destOrd="0" presId="urn:microsoft.com/office/officeart/2005/8/layout/hierarchy3"/>
    <dgm:cxn modelId="{C89D780F-F42B-4391-95D8-AEC78786778C}" type="presParOf" srcId="{825817E0-5326-4617-B1AF-DB3AC6173473}" destId="{58AD5F3D-2C89-4AD4-BC89-092692DF3AC2}" srcOrd="2" destOrd="0" presId="urn:microsoft.com/office/officeart/2005/8/layout/hierarchy3"/>
    <dgm:cxn modelId="{35162BE1-DF1C-4391-9465-FFDC3A2A74ED}" type="presParOf" srcId="{825817E0-5326-4617-B1AF-DB3AC6173473}" destId="{7D54B8C7-247D-4196-966E-D8705F7CB569}" srcOrd="3" destOrd="0" presId="urn:microsoft.com/office/officeart/2005/8/layout/hierarchy3"/>
    <dgm:cxn modelId="{C0A2BCBB-0226-47A7-9F3C-81B33C08662B}" type="presParOf" srcId="{825817E0-5326-4617-B1AF-DB3AC6173473}" destId="{66BA1814-311A-480A-A7CB-EC8E9D92F037}" srcOrd="4" destOrd="0" presId="urn:microsoft.com/office/officeart/2005/8/layout/hierarchy3"/>
    <dgm:cxn modelId="{9C14E257-40A7-43A0-A7B5-3789C5BB028E}" type="presParOf" srcId="{825817E0-5326-4617-B1AF-DB3AC6173473}" destId="{25E06216-8B7E-48D6-831B-D49A99A9DB5D}" srcOrd="5" destOrd="0" presId="urn:microsoft.com/office/officeart/2005/8/layout/hierarchy3"/>
    <dgm:cxn modelId="{ED2A94DA-C44F-4600-8204-329513759A4A}" type="presParOf" srcId="{A2D6B548-4CF8-4AC8-A957-3DD32938A697}" destId="{35A32A58-5C1A-4C97-9E68-B88F12BBB3F6}" srcOrd="1" destOrd="0" presId="urn:microsoft.com/office/officeart/2005/8/layout/hierarchy3"/>
    <dgm:cxn modelId="{BDE6B916-7010-4152-B472-188A7E3C35DD}" type="presParOf" srcId="{35A32A58-5C1A-4C97-9E68-B88F12BBB3F6}" destId="{5BF1F1D5-35D2-4B6E-8560-552B9164C440}" srcOrd="0" destOrd="0" presId="urn:microsoft.com/office/officeart/2005/8/layout/hierarchy3"/>
    <dgm:cxn modelId="{F44C5FF7-069C-451D-BEB2-C7A1FFF1F37D}" type="presParOf" srcId="{5BF1F1D5-35D2-4B6E-8560-552B9164C440}" destId="{D89E9CA2-6442-467F-B334-38FDF92E265C}" srcOrd="0" destOrd="0" presId="urn:microsoft.com/office/officeart/2005/8/layout/hierarchy3"/>
    <dgm:cxn modelId="{695172A0-ABFC-4EC4-86A0-9B334C9CCD43}" type="presParOf" srcId="{5BF1F1D5-35D2-4B6E-8560-552B9164C440}" destId="{AB100A33-34E8-4FDC-968B-12287B851081}" srcOrd="1" destOrd="0" presId="urn:microsoft.com/office/officeart/2005/8/layout/hierarchy3"/>
    <dgm:cxn modelId="{F8859F08-B852-44CC-8DB5-1B53234C2D46}" type="presParOf" srcId="{35A32A58-5C1A-4C97-9E68-B88F12BBB3F6}" destId="{9EE2F716-E1AD-444B-896F-C4222E60F4D6}" srcOrd="1" destOrd="0" presId="urn:microsoft.com/office/officeart/2005/8/layout/hierarchy3"/>
    <dgm:cxn modelId="{055B4952-A8D9-4BE7-8672-015CDA82DBE0}" type="presParOf" srcId="{9EE2F716-E1AD-444B-896F-C4222E60F4D6}" destId="{95C3B385-FFCE-4BDF-9530-713568EAA99B}" srcOrd="0" destOrd="0" presId="urn:microsoft.com/office/officeart/2005/8/layout/hierarchy3"/>
    <dgm:cxn modelId="{5F5B11DC-7368-4C6D-A57E-63D52BC3C896}" type="presParOf" srcId="{9EE2F716-E1AD-444B-896F-C4222E60F4D6}" destId="{EEE329C2-044B-4B41-88A1-0E065ABF43D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D33688-62EB-41B2-B4A1-0C5AD5676C2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F056FCE4-DFDE-4451-9F2C-10C2B8A6F859}">
      <dgm:prSet phldrT="[Text]"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Erwartungen übertroffen</a:t>
          </a:r>
          <a:endParaRPr lang="de-CH" dirty="0">
            <a:latin typeface="Calibri" panose="020F0502020204030204" pitchFamily="34" charset="0"/>
          </a:endParaRPr>
        </a:p>
      </dgm:t>
    </dgm:pt>
    <dgm:pt modelId="{2C1E462F-A83B-4D2F-A775-EC368CD224AE}" type="parTrans" cxnId="{DDBEE467-24C6-4953-B481-E194F2FC2206}">
      <dgm:prSet/>
      <dgm:spPr/>
      <dgm:t>
        <a:bodyPr/>
        <a:lstStyle/>
        <a:p>
          <a:endParaRPr lang="de-CH"/>
        </a:p>
      </dgm:t>
    </dgm:pt>
    <dgm:pt modelId="{E12A58CD-51CB-409E-B063-36FD7301D3CF}" type="sibTrans" cxnId="{DDBEE467-24C6-4953-B481-E194F2FC2206}">
      <dgm:prSet/>
      <dgm:spPr/>
      <dgm:t>
        <a:bodyPr/>
        <a:lstStyle/>
        <a:p>
          <a:endParaRPr lang="de-CH"/>
        </a:p>
      </dgm:t>
    </dgm:pt>
    <dgm:pt modelId="{2A407008-3D51-4A0A-9F46-D61750BB0F0B}">
      <dgm:prSet phldrT="[Text]"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Erwartungen erfüllt</a:t>
          </a:r>
          <a:endParaRPr lang="de-CH" dirty="0">
            <a:latin typeface="Calibri" panose="020F0502020204030204" pitchFamily="34" charset="0"/>
          </a:endParaRPr>
        </a:p>
      </dgm:t>
    </dgm:pt>
    <dgm:pt modelId="{13CA01F6-1BCB-4B8B-A044-48E56FD4F7F2}" type="parTrans" cxnId="{8B841E61-405F-4162-B2FB-47E8CDB94426}">
      <dgm:prSet/>
      <dgm:spPr/>
      <dgm:t>
        <a:bodyPr/>
        <a:lstStyle/>
        <a:p>
          <a:endParaRPr lang="de-CH"/>
        </a:p>
      </dgm:t>
    </dgm:pt>
    <dgm:pt modelId="{26BCAD46-F863-4E03-A155-A9C609964828}" type="sibTrans" cxnId="{8B841E61-405F-4162-B2FB-47E8CDB94426}">
      <dgm:prSet/>
      <dgm:spPr/>
      <dgm:t>
        <a:bodyPr/>
        <a:lstStyle/>
        <a:p>
          <a:endParaRPr lang="de-CH"/>
        </a:p>
      </dgm:t>
    </dgm:pt>
    <dgm:pt modelId="{085B5791-6235-4F47-B39D-E00828CFFB1C}">
      <dgm:prSet phldrT="[Text]"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Erwartungen teilweise erfüllt</a:t>
          </a:r>
          <a:endParaRPr lang="de-CH" dirty="0">
            <a:latin typeface="Calibri" panose="020F0502020204030204" pitchFamily="34" charset="0"/>
          </a:endParaRPr>
        </a:p>
      </dgm:t>
    </dgm:pt>
    <dgm:pt modelId="{928838C1-D6A6-4334-A50D-4C32E3B52A51}" type="parTrans" cxnId="{BAE6AD0F-29CA-44C7-AA67-3030A77DA6E3}">
      <dgm:prSet/>
      <dgm:spPr/>
      <dgm:t>
        <a:bodyPr/>
        <a:lstStyle/>
        <a:p>
          <a:endParaRPr lang="de-CH"/>
        </a:p>
      </dgm:t>
    </dgm:pt>
    <dgm:pt modelId="{69D4E24E-9764-46FF-9E98-201FC5CCF125}" type="sibTrans" cxnId="{BAE6AD0F-29CA-44C7-AA67-3030A77DA6E3}">
      <dgm:prSet/>
      <dgm:spPr/>
      <dgm:t>
        <a:bodyPr/>
        <a:lstStyle/>
        <a:p>
          <a:endParaRPr lang="de-CH"/>
        </a:p>
      </dgm:t>
    </dgm:pt>
    <dgm:pt modelId="{2964855F-CAF1-4B88-9A38-3B0FF04922AF}">
      <dgm:prSet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Erwartungen nicht erfüllt</a:t>
          </a:r>
        </a:p>
      </dgm:t>
    </dgm:pt>
    <dgm:pt modelId="{6F2ABA1E-DCA8-4CDE-B2FD-F05309AAB2A1}" type="parTrans" cxnId="{B4E9942E-C306-4C08-BE44-EFC9EE52C028}">
      <dgm:prSet/>
      <dgm:spPr/>
      <dgm:t>
        <a:bodyPr/>
        <a:lstStyle/>
        <a:p>
          <a:endParaRPr lang="de-CH"/>
        </a:p>
      </dgm:t>
    </dgm:pt>
    <dgm:pt modelId="{40C367CC-E49C-428A-9797-0570F48E7724}" type="sibTrans" cxnId="{B4E9942E-C306-4C08-BE44-EFC9EE52C028}">
      <dgm:prSet/>
      <dgm:spPr/>
      <dgm:t>
        <a:bodyPr/>
        <a:lstStyle/>
        <a:p>
          <a:endParaRPr lang="de-CH"/>
        </a:p>
      </dgm:t>
    </dgm:pt>
    <dgm:pt modelId="{99263D36-2976-4B48-A234-30357C983596}" type="pres">
      <dgm:prSet presAssocID="{88D33688-62EB-41B2-B4A1-0C5AD5676C29}" presName="composite" presStyleCnt="0">
        <dgm:presLayoutVars>
          <dgm:chMax val="5"/>
          <dgm:dir/>
          <dgm:resizeHandles val="exact"/>
        </dgm:presLayoutVars>
      </dgm:prSet>
      <dgm:spPr/>
    </dgm:pt>
    <dgm:pt modelId="{CA87F4D8-0501-42D1-BEB1-F90234C3A491}" type="pres">
      <dgm:prSet presAssocID="{F056FCE4-DFDE-4451-9F2C-10C2B8A6F859}" presName="circle1" presStyleLbl="lnNode1" presStyleIdx="0" presStyleCnt="4"/>
      <dgm:spPr>
        <a:solidFill>
          <a:srgbClr val="002060"/>
        </a:solidFill>
      </dgm:spPr>
    </dgm:pt>
    <dgm:pt modelId="{7D037275-C832-42A2-AA6F-1A7A0E6DEC2B}" type="pres">
      <dgm:prSet presAssocID="{F056FCE4-DFDE-4451-9F2C-10C2B8A6F859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0034DBF-33BE-4BDB-9FD0-8840475BC25E}" type="pres">
      <dgm:prSet presAssocID="{F056FCE4-DFDE-4451-9F2C-10C2B8A6F859}" presName="line1" presStyleLbl="callout" presStyleIdx="0" presStyleCnt="8"/>
      <dgm:spPr/>
    </dgm:pt>
    <dgm:pt modelId="{5625675E-2059-4CE4-9E35-DC30A3F6B3CF}" type="pres">
      <dgm:prSet presAssocID="{F056FCE4-DFDE-4451-9F2C-10C2B8A6F859}" presName="d1" presStyleLbl="callout" presStyleIdx="1" presStyleCnt="8"/>
      <dgm:spPr/>
    </dgm:pt>
    <dgm:pt modelId="{7954FE66-350D-4F17-BD44-7E1F52657732}" type="pres">
      <dgm:prSet presAssocID="{2A407008-3D51-4A0A-9F46-D61750BB0F0B}" presName="circle2" presStyleLbl="lnNode1" presStyleIdx="1" presStyleCnt="4"/>
      <dgm:spPr>
        <a:solidFill>
          <a:srgbClr val="0070C0"/>
        </a:solidFill>
      </dgm:spPr>
    </dgm:pt>
    <dgm:pt modelId="{E59FFFFC-AF87-4927-9BAC-BEDD5AFB65AE}" type="pres">
      <dgm:prSet presAssocID="{2A407008-3D51-4A0A-9F46-D61750BB0F0B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F30E4DC-DB98-449A-8A7C-196914ED5F74}" type="pres">
      <dgm:prSet presAssocID="{2A407008-3D51-4A0A-9F46-D61750BB0F0B}" presName="line2" presStyleLbl="callout" presStyleIdx="2" presStyleCnt="8"/>
      <dgm:spPr/>
    </dgm:pt>
    <dgm:pt modelId="{51526252-B64A-4DE5-99AE-36A180EDD2D8}" type="pres">
      <dgm:prSet presAssocID="{2A407008-3D51-4A0A-9F46-D61750BB0F0B}" presName="d2" presStyleLbl="callout" presStyleIdx="3" presStyleCnt="8"/>
      <dgm:spPr/>
    </dgm:pt>
    <dgm:pt modelId="{76A0A77E-F461-435E-97EA-2A5585282887}" type="pres">
      <dgm:prSet presAssocID="{085B5791-6235-4F47-B39D-E00828CFFB1C}" presName="circle3" presStyleLbl="lnNode1" presStyleIdx="2" presStyleCnt="4"/>
      <dgm:spPr>
        <a:solidFill>
          <a:srgbClr val="C5E6FF"/>
        </a:solidFill>
      </dgm:spPr>
    </dgm:pt>
    <dgm:pt modelId="{AC674627-6E7B-43F1-9785-3187616659BF}" type="pres">
      <dgm:prSet presAssocID="{085B5791-6235-4F47-B39D-E00828CFFB1C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F6208A6-E3B7-4312-B556-E995BBF724AA}" type="pres">
      <dgm:prSet presAssocID="{085B5791-6235-4F47-B39D-E00828CFFB1C}" presName="line3" presStyleLbl="callout" presStyleIdx="4" presStyleCnt="8"/>
      <dgm:spPr/>
    </dgm:pt>
    <dgm:pt modelId="{32E5D850-F713-463D-853B-E953A6D09543}" type="pres">
      <dgm:prSet presAssocID="{085B5791-6235-4F47-B39D-E00828CFFB1C}" presName="d3" presStyleLbl="callout" presStyleIdx="5" presStyleCnt="8"/>
      <dgm:spPr/>
    </dgm:pt>
    <dgm:pt modelId="{50A56C17-8E23-421A-974A-A10DD0318CA7}" type="pres">
      <dgm:prSet presAssocID="{2964855F-CAF1-4B88-9A38-3B0FF04922AF}" presName="circle4" presStyleLbl="lnNode1" presStyleIdx="3" presStyleCnt="4"/>
      <dgm:spPr>
        <a:solidFill>
          <a:schemeClr val="bg1">
            <a:lumMod val="95000"/>
          </a:schemeClr>
        </a:solidFill>
      </dgm:spPr>
    </dgm:pt>
    <dgm:pt modelId="{CA57969E-8674-43A2-92FF-C0B7F30292A7}" type="pres">
      <dgm:prSet presAssocID="{2964855F-CAF1-4B88-9A38-3B0FF04922AF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9FEBD3F-56FC-472E-81A4-C01D585DEC68}" type="pres">
      <dgm:prSet presAssocID="{2964855F-CAF1-4B88-9A38-3B0FF04922AF}" presName="line4" presStyleLbl="callout" presStyleIdx="6" presStyleCnt="8"/>
      <dgm:spPr/>
    </dgm:pt>
    <dgm:pt modelId="{4AFF5251-1578-41F9-A1A0-FB23BE4C0EBA}" type="pres">
      <dgm:prSet presAssocID="{2964855F-CAF1-4B88-9A38-3B0FF04922AF}" presName="d4" presStyleLbl="callout" presStyleIdx="7" presStyleCnt="8"/>
      <dgm:spPr/>
    </dgm:pt>
  </dgm:ptLst>
  <dgm:cxnLst>
    <dgm:cxn modelId="{272CBB27-12C2-4503-A48E-62DAC0370E95}" type="presOf" srcId="{085B5791-6235-4F47-B39D-E00828CFFB1C}" destId="{AC674627-6E7B-43F1-9785-3187616659BF}" srcOrd="0" destOrd="0" presId="urn:microsoft.com/office/officeart/2005/8/layout/target1"/>
    <dgm:cxn modelId="{BAE6AD0F-29CA-44C7-AA67-3030A77DA6E3}" srcId="{88D33688-62EB-41B2-B4A1-0C5AD5676C29}" destId="{085B5791-6235-4F47-B39D-E00828CFFB1C}" srcOrd="2" destOrd="0" parTransId="{928838C1-D6A6-4334-A50D-4C32E3B52A51}" sibTransId="{69D4E24E-9764-46FF-9E98-201FC5CCF125}"/>
    <dgm:cxn modelId="{CB544CF7-C51E-4EB8-BA7E-CF738F83EADF}" type="presOf" srcId="{88D33688-62EB-41B2-B4A1-0C5AD5676C29}" destId="{99263D36-2976-4B48-A234-30357C983596}" srcOrd="0" destOrd="0" presId="urn:microsoft.com/office/officeart/2005/8/layout/target1"/>
    <dgm:cxn modelId="{8B841E61-405F-4162-B2FB-47E8CDB94426}" srcId="{88D33688-62EB-41B2-B4A1-0C5AD5676C29}" destId="{2A407008-3D51-4A0A-9F46-D61750BB0F0B}" srcOrd="1" destOrd="0" parTransId="{13CA01F6-1BCB-4B8B-A044-48E56FD4F7F2}" sibTransId="{26BCAD46-F863-4E03-A155-A9C609964828}"/>
    <dgm:cxn modelId="{71EC23AE-2E09-4F4E-9C44-CF32595BBAB5}" type="presOf" srcId="{2964855F-CAF1-4B88-9A38-3B0FF04922AF}" destId="{CA57969E-8674-43A2-92FF-C0B7F30292A7}" srcOrd="0" destOrd="0" presId="urn:microsoft.com/office/officeart/2005/8/layout/target1"/>
    <dgm:cxn modelId="{F0694513-2813-40C6-AD8A-F086359D0265}" type="presOf" srcId="{2A407008-3D51-4A0A-9F46-D61750BB0F0B}" destId="{E59FFFFC-AF87-4927-9BAC-BEDD5AFB65AE}" srcOrd="0" destOrd="0" presId="urn:microsoft.com/office/officeart/2005/8/layout/target1"/>
    <dgm:cxn modelId="{DDBEE467-24C6-4953-B481-E194F2FC2206}" srcId="{88D33688-62EB-41B2-B4A1-0C5AD5676C29}" destId="{F056FCE4-DFDE-4451-9F2C-10C2B8A6F859}" srcOrd="0" destOrd="0" parTransId="{2C1E462F-A83B-4D2F-A775-EC368CD224AE}" sibTransId="{E12A58CD-51CB-409E-B063-36FD7301D3CF}"/>
    <dgm:cxn modelId="{B4E9942E-C306-4C08-BE44-EFC9EE52C028}" srcId="{88D33688-62EB-41B2-B4A1-0C5AD5676C29}" destId="{2964855F-CAF1-4B88-9A38-3B0FF04922AF}" srcOrd="3" destOrd="0" parTransId="{6F2ABA1E-DCA8-4CDE-B2FD-F05309AAB2A1}" sibTransId="{40C367CC-E49C-428A-9797-0570F48E7724}"/>
    <dgm:cxn modelId="{E220947B-C5D0-4ED8-888F-D7CCEC37275C}" type="presOf" srcId="{F056FCE4-DFDE-4451-9F2C-10C2B8A6F859}" destId="{7D037275-C832-42A2-AA6F-1A7A0E6DEC2B}" srcOrd="0" destOrd="0" presId="urn:microsoft.com/office/officeart/2005/8/layout/target1"/>
    <dgm:cxn modelId="{D646023E-9FFA-4A3A-B7DA-F18967845BA0}" type="presParOf" srcId="{99263D36-2976-4B48-A234-30357C983596}" destId="{CA87F4D8-0501-42D1-BEB1-F90234C3A491}" srcOrd="0" destOrd="0" presId="urn:microsoft.com/office/officeart/2005/8/layout/target1"/>
    <dgm:cxn modelId="{4BCDBC56-0877-4723-858E-50E755756A5E}" type="presParOf" srcId="{99263D36-2976-4B48-A234-30357C983596}" destId="{7D037275-C832-42A2-AA6F-1A7A0E6DEC2B}" srcOrd="1" destOrd="0" presId="urn:microsoft.com/office/officeart/2005/8/layout/target1"/>
    <dgm:cxn modelId="{C56D6A90-DE5B-448E-9C8B-1AC668874905}" type="presParOf" srcId="{99263D36-2976-4B48-A234-30357C983596}" destId="{B0034DBF-33BE-4BDB-9FD0-8840475BC25E}" srcOrd="2" destOrd="0" presId="urn:microsoft.com/office/officeart/2005/8/layout/target1"/>
    <dgm:cxn modelId="{33A9C1EE-09F3-46CD-97DE-398BE565D76F}" type="presParOf" srcId="{99263D36-2976-4B48-A234-30357C983596}" destId="{5625675E-2059-4CE4-9E35-DC30A3F6B3CF}" srcOrd="3" destOrd="0" presId="urn:microsoft.com/office/officeart/2005/8/layout/target1"/>
    <dgm:cxn modelId="{2EFFDEDA-A564-42A7-947C-F070E1578390}" type="presParOf" srcId="{99263D36-2976-4B48-A234-30357C983596}" destId="{7954FE66-350D-4F17-BD44-7E1F52657732}" srcOrd="4" destOrd="0" presId="urn:microsoft.com/office/officeart/2005/8/layout/target1"/>
    <dgm:cxn modelId="{9217EDB6-B3A3-4193-B3FA-457EACE6B0AE}" type="presParOf" srcId="{99263D36-2976-4B48-A234-30357C983596}" destId="{E59FFFFC-AF87-4927-9BAC-BEDD5AFB65AE}" srcOrd="5" destOrd="0" presId="urn:microsoft.com/office/officeart/2005/8/layout/target1"/>
    <dgm:cxn modelId="{6A06EC40-1B3A-40B2-A39B-8D59B538C6EE}" type="presParOf" srcId="{99263D36-2976-4B48-A234-30357C983596}" destId="{EF30E4DC-DB98-449A-8A7C-196914ED5F74}" srcOrd="6" destOrd="0" presId="urn:microsoft.com/office/officeart/2005/8/layout/target1"/>
    <dgm:cxn modelId="{F57DDA62-DA19-44DC-A514-DA2CB97FD8BF}" type="presParOf" srcId="{99263D36-2976-4B48-A234-30357C983596}" destId="{51526252-B64A-4DE5-99AE-36A180EDD2D8}" srcOrd="7" destOrd="0" presId="urn:microsoft.com/office/officeart/2005/8/layout/target1"/>
    <dgm:cxn modelId="{3F286406-4D88-46EA-9E22-4C57870FBD49}" type="presParOf" srcId="{99263D36-2976-4B48-A234-30357C983596}" destId="{76A0A77E-F461-435E-97EA-2A5585282887}" srcOrd="8" destOrd="0" presId="urn:microsoft.com/office/officeart/2005/8/layout/target1"/>
    <dgm:cxn modelId="{EED5E5DF-7C63-48B3-AA98-687D70F230DE}" type="presParOf" srcId="{99263D36-2976-4B48-A234-30357C983596}" destId="{AC674627-6E7B-43F1-9785-3187616659BF}" srcOrd="9" destOrd="0" presId="urn:microsoft.com/office/officeart/2005/8/layout/target1"/>
    <dgm:cxn modelId="{07744784-0D4B-43F7-A697-E0DB6FF9A164}" type="presParOf" srcId="{99263D36-2976-4B48-A234-30357C983596}" destId="{4F6208A6-E3B7-4312-B556-E995BBF724AA}" srcOrd="10" destOrd="0" presId="urn:microsoft.com/office/officeart/2005/8/layout/target1"/>
    <dgm:cxn modelId="{8EA663BC-599E-4D65-8D7A-51133A626C48}" type="presParOf" srcId="{99263D36-2976-4B48-A234-30357C983596}" destId="{32E5D850-F713-463D-853B-E953A6D09543}" srcOrd="11" destOrd="0" presId="urn:microsoft.com/office/officeart/2005/8/layout/target1"/>
    <dgm:cxn modelId="{7FF9B735-51BE-4677-979B-82FDBE2B5F71}" type="presParOf" srcId="{99263D36-2976-4B48-A234-30357C983596}" destId="{50A56C17-8E23-421A-974A-A10DD0318CA7}" srcOrd="12" destOrd="0" presId="urn:microsoft.com/office/officeart/2005/8/layout/target1"/>
    <dgm:cxn modelId="{16C78B22-BD95-42D3-8350-AC80F1180845}" type="presParOf" srcId="{99263D36-2976-4B48-A234-30357C983596}" destId="{CA57969E-8674-43A2-92FF-C0B7F30292A7}" srcOrd="13" destOrd="0" presId="urn:microsoft.com/office/officeart/2005/8/layout/target1"/>
    <dgm:cxn modelId="{53B6E6CA-1528-42E1-84C1-DC1142111BE1}" type="presParOf" srcId="{99263D36-2976-4B48-A234-30357C983596}" destId="{E9FEBD3F-56FC-472E-81A4-C01D585DEC68}" srcOrd="14" destOrd="0" presId="urn:microsoft.com/office/officeart/2005/8/layout/target1"/>
    <dgm:cxn modelId="{504C04B1-1690-43BE-A534-F65DF39D0973}" type="presParOf" srcId="{99263D36-2976-4B48-A234-30357C983596}" destId="{4AFF5251-1578-41F9-A1A0-FB23BE4C0EB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E4AE8E-3780-46C4-A10B-93D78F3F22F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11D8D638-B1F8-4550-9760-985E4A2E4443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LLD:</a:t>
          </a:r>
        </a:p>
        <a:p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28 Betriebliche Leistungsziele</a:t>
          </a:r>
          <a:endParaRPr lang="de-CH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E41C0-9659-4957-AAF3-C3B5BCB5C05A}" type="parTrans" cxnId="{3C7A29E6-2E0C-4432-A498-029A30B63F64}">
      <dgm:prSet/>
      <dgm:spPr/>
      <dgm:t>
        <a:bodyPr/>
        <a:lstStyle/>
        <a:p>
          <a:endParaRPr lang="de-CH"/>
        </a:p>
      </dgm:t>
    </dgm:pt>
    <dgm:pt modelId="{FC46092C-A437-4F5D-831A-0E2F581AA00A}" type="sibTrans" cxnId="{3C7A29E6-2E0C-4432-A498-029A30B63F64}">
      <dgm:prSet/>
      <dgm:spPr/>
      <dgm:t>
        <a:bodyPr/>
        <a:lstStyle/>
        <a:p>
          <a:endParaRPr lang="de-CH"/>
        </a:p>
      </dgm:t>
    </dgm:pt>
    <dgm:pt modelId="{A1044297-29EA-4805-AE97-0779284C47CD}">
      <dgm:prSet phldrT="[Text]" custT="1"/>
      <dgm:spPr>
        <a:solidFill>
          <a:srgbClr val="C5E6FF">
            <a:alpha val="90000"/>
          </a:srgbClr>
        </a:solidFill>
      </dgm:spPr>
      <dgm:t>
        <a:bodyPr anchor="ctr"/>
        <a:lstStyle/>
        <a:p>
          <a:r>
            <a:rPr lang="de-CH" sz="3200" dirty="0" smtClean="0">
              <a:latin typeface="Arial" panose="020B0604020202020204" pitchFamily="34" charset="0"/>
              <a:cs typeface="Arial" panose="020B0604020202020204" pitchFamily="34" charset="0"/>
            </a:rPr>
            <a:t>33 </a:t>
          </a:r>
          <a:r>
            <a:rPr lang="de-CH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ü</a:t>
          </a:r>
          <a:r>
            <a:rPr lang="de-CH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de-CH" sz="2800" dirty="0" smtClean="0">
              <a:latin typeface="Arial" panose="020B0604020202020204" pitchFamily="34" charset="0"/>
              <a:cs typeface="Arial" panose="020B0604020202020204" pitchFamily="34" charset="0"/>
            </a:rPr>
            <a:t>-Leistungszie</a:t>
          </a:r>
          <a:r>
            <a:rPr lang="de-CH" sz="3200" dirty="0" smtClean="0">
              <a:latin typeface="Arial" panose="020B0604020202020204" pitchFamily="34" charset="0"/>
              <a:cs typeface="Arial" panose="020B0604020202020204" pitchFamily="34" charset="0"/>
            </a:rPr>
            <a:t>le</a:t>
          </a:r>
          <a:endParaRPr lang="de-CH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FB825-54BF-469C-81E3-02085CE165BF}" type="parTrans" cxnId="{1BAE958E-F99F-44AE-9E87-8AEE3291FDCC}">
      <dgm:prSet/>
      <dgm:spPr/>
      <dgm:t>
        <a:bodyPr/>
        <a:lstStyle/>
        <a:p>
          <a:endParaRPr lang="de-CH"/>
        </a:p>
      </dgm:t>
    </dgm:pt>
    <dgm:pt modelId="{472ECA5B-A58A-4A92-BE5A-3AEC57B57D6A}" type="sibTrans" cxnId="{1BAE958E-F99F-44AE-9E87-8AEE3291FDCC}">
      <dgm:prSet/>
      <dgm:spPr/>
      <dgm:t>
        <a:bodyPr/>
        <a:lstStyle/>
        <a:p>
          <a:endParaRPr lang="de-CH"/>
        </a:p>
      </dgm:t>
    </dgm:pt>
    <dgm:pt modelId="{435F6077-E40C-4D90-B38D-921186D65BE9}" type="pres">
      <dgm:prSet presAssocID="{B5E4AE8E-3780-46C4-A10B-93D78F3F22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82728F1F-62FC-4E2B-B727-72B5FAF4ABD1}" type="pres">
      <dgm:prSet presAssocID="{11D8D638-B1F8-4550-9760-985E4A2E4443}" presName="linNode" presStyleCnt="0"/>
      <dgm:spPr/>
    </dgm:pt>
    <dgm:pt modelId="{A07332B0-77C2-4C6F-9E80-3ABDC02C5F71}" type="pres">
      <dgm:prSet presAssocID="{11D8D638-B1F8-4550-9760-985E4A2E444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B0F6D08-003A-4EC7-A60E-1F7D6F050014}" type="pres">
      <dgm:prSet presAssocID="{11D8D638-B1F8-4550-9760-985E4A2E444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1BAE958E-F99F-44AE-9E87-8AEE3291FDCC}" srcId="{11D8D638-B1F8-4550-9760-985E4A2E4443}" destId="{A1044297-29EA-4805-AE97-0779284C47CD}" srcOrd="0" destOrd="0" parTransId="{3A5FB825-54BF-469C-81E3-02085CE165BF}" sibTransId="{472ECA5B-A58A-4A92-BE5A-3AEC57B57D6A}"/>
    <dgm:cxn modelId="{97DD9557-CE8D-4E5E-AFA5-EA8E70A60C10}" type="presOf" srcId="{B5E4AE8E-3780-46C4-A10B-93D78F3F22F9}" destId="{435F6077-E40C-4D90-B38D-921186D65BE9}" srcOrd="0" destOrd="0" presId="urn:microsoft.com/office/officeart/2005/8/layout/vList6"/>
    <dgm:cxn modelId="{2182B83B-FB2E-45AB-934A-B7D4551D6D09}" type="presOf" srcId="{11D8D638-B1F8-4550-9760-985E4A2E4443}" destId="{A07332B0-77C2-4C6F-9E80-3ABDC02C5F71}" srcOrd="0" destOrd="0" presId="urn:microsoft.com/office/officeart/2005/8/layout/vList6"/>
    <dgm:cxn modelId="{A23A5B0C-0494-4207-8A3D-40E20AD6DB37}" type="presOf" srcId="{A1044297-29EA-4805-AE97-0779284C47CD}" destId="{EB0F6D08-003A-4EC7-A60E-1F7D6F050014}" srcOrd="0" destOrd="0" presId="urn:microsoft.com/office/officeart/2005/8/layout/vList6"/>
    <dgm:cxn modelId="{3C7A29E6-2E0C-4432-A498-029A30B63F64}" srcId="{B5E4AE8E-3780-46C4-A10B-93D78F3F22F9}" destId="{11D8D638-B1F8-4550-9760-985E4A2E4443}" srcOrd="0" destOrd="0" parTransId="{BE7E41C0-9659-4957-AAF3-C3B5BCB5C05A}" sibTransId="{FC46092C-A437-4F5D-831A-0E2F581AA00A}"/>
    <dgm:cxn modelId="{20D6C887-42B6-49AB-95BA-CF1B72C5CDCE}" type="presParOf" srcId="{435F6077-E40C-4D90-B38D-921186D65BE9}" destId="{82728F1F-62FC-4E2B-B727-72B5FAF4ABD1}" srcOrd="0" destOrd="0" presId="urn:microsoft.com/office/officeart/2005/8/layout/vList6"/>
    <dgm:cxn modelId="{E9228315-E321-4231-BE3D-4F51375D58BA}" type="presParOf" srcId="{82728F1F-62FC-4E2B-B727-72B5FAF4ABD1}" destId="{A07332B0-77C2-4C6F-9E80-3ABDC02C5F71}" srcOrd="0" destOrd="0" presId="urn:microsoft.com/office/officeart/2005/8/layout/vList6"/>
    <dgm:cxn modelId="{7AE219D9-CDAB-41EB-9377-511F62E97906}" type="presParOf" srcId="{82728F1F-62FC-4E2B-B727-72B5FAF4ABD1}" destId="{EB0F6D08-003A-4EC7-A60E-1F7D6F0500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E307C-B501-492D-B10C-62623AB913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07EAE06-4E8B-41A1-A625-B84CA64029E2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Betriebliches Qualifikationsverfahren 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E68D8-4ED6-4BD7-B248-5F2155A92B44}" type="parTrans" cxnId="{6294C340-E013-4515-B4FE-B19F45216753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FFFDD6E4-045B-4DF9-BD2C-1A07439EFDEC}" type="sibTrans" cxnId="{6294C340-E013-4515-B4FE-B19F45216753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88E5E5A7-A971-4424-ABBA-487DFB394EC3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schriftlich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63031-62CF-4A86-9CA4-3E4D12F6C47A}" type="parTrans" cxnId="{3EF9B488-9D23-4693-9ABE-E3E8E3525873}">
      <dgm:prSet/>
      <dgm:spPr>
        <a:ln>
          <a:solidFill>
            <a:srgbClr val="0070C0"/>
          </a:solidFill>
        </a:ln>
      </dgm:spPr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E3A7956A-9E7A-4EDA-9004-A18802C2E57D}" type="sibTrans" cxnId="{3EF9B488-9D23-4693-9ABE-E3E8E3525873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2CB17789-0640-4C75-962A-CA1F287CD5A8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mündlich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10C7E-BFDE-4F15-8750-394D84EB2D0C}" type="parTrans" cxnId="{8A7A0D1A-E0D2-403E-B8E8-A8A8962F5DE1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E89CF79B-3ACE-41CA-8117-2D06FA7078A1}" type="sibTrans" cxnId="{8A7A0D1A-E0D2-403E-B8E8-A8A8962F5DE1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7DCE30E5-F067-4493-920D-0154CABA90D0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Erfahrungsnote</a:t>
          </a:r>
          <a:r>
            <a:rPr lang="de-CH" sz="1400" dirty="0" smtClean="0">
              <a:latin typeface="Calibri" panose="020F0502020204030204" pitchFamily="34" charset="0"/>
            </a:rPr>
            <a:t> 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Betrieblicher</a:t>
          </a:r>
          <a:r>
            <a:rPr lang="de-CH" sz="1400" dirty="0" smtClean="0">
              <a:latin typeface="Calibri" panose="020F0502020204030204" pitchFamily="34" charset="0"/>
            </a:rPr>
            <a:t> Teil:</a:t>
          </a:r>
        </a:p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6 ALS</a:t>
          </a:r>
        </a:p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2 PE</a:t>
          </a:r>
        </a:p>
      </dgm:t>
    </dgm:pt>
    <dgm:pt modelId="{83531A8B-0231-4DB7-B91D-839C78E1A0FF}" type="parTrans" cxnId="{78992D0E-DB03-4441-A7E7-B942F2D2A32C}">
      <dgm:prSet/>
      <dgm:spPr>
        <a:ln>
          <a:solidFill>
            <a:srgbClr val="0070C0"/>
          </a:solidFill>
        </a:ln>
      </dgm:spPr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BDACD500-F07D-4DB3-AA91-7522005FCE71}" type="sibTrans" cxnId="{78992D0E-DB03-4441-A7E7-B942F2D2A32C}">
      <dgm:prSet/>
      <dgm:spPr/>
      <dgm:t>
        <a:bodyPr/>
        <a:lstStyle/>
        <a:p>
          <a:endParaRPr lang="de-CH" sz="1400">
            <a:latin typeface="Calibri" panose="020F0502020204030204" pitchFamily="34" charset="0"/>
          </a:endParaRPr>
        </a:p>
      </dgm:t>
    </dgm:pt>
    <dgm:pt modelId="{A2D6B548-4CF8-4AC8-A957-3DD32938A697}" type="pres">
      <dgm:prSet presAssocID="{BEEE307C-B501-492D-B10C-62623AB91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84FBC458-45C0-4D06-B3C5-34A73C545BF9}" type="pres">
      <dgm:prSet presAssocID="{D07EAE06-4E8B-41A1-A625-B84CA64029E2}" presName="root" presStyleCnt="0"/>
      <dgm:spPr/>
    </dgm:pt>
    <dgm:pt modelId="{C46E2D56-4CF5-4901-88FC-8ADE6D479C0F}" type="pres">
      <dgm:prSet presAssocID="{D07EAE06-4E8B-41A1-A625-B84CA64029E2}" presName="rootComposite" presStyleCnt="0"/>
      <dgm:spPr/>
    </dgm:pt>
    <dgm:pt modelId="{4D61B8ED-2D5C-4C08-8257-CF712C5F3319}" type="pres">
      <dgm:prSet presAssocID="{D07EAE06-4E8B-41A1-A625-B84CA64029E2}" presName="rootText" presStyleLbl="node1" presStyleIdx="0" presStyleCnt="1" custScaleX="105855"/>
      <dgm:spPr/>
      <dgm:t>
        <a:bodyPr/>
        <a:lstStyle/>
        <a:p>
          <a:endParaRPr lang="de-CH"/>
        </a:p>
      </dgm:t>
    </dgm:pt>
    <dgm:pt modelId="{50853640-C287-4138-8669-BF09087965E0}" type="pres">
      <dgm:prSet presAssocID="{D07EAE06-4E8B-41A1-A625-B84CA64029E2}" presName="rootConnector" presStyleLbl="node1" presStyleIdx="0" presStyleCnt="1"/>
      <dgm:spPr/>
      <dgm:t>
        <a:bodyPr/>
        <a:lstStyle/>
        <a:p>
          <a:endParaRPr lang="de-CH"/>
        </a:p>
      </dgm:t>
    </dgm:pt>
    <dgm:pt modelId="{825817E0-5326-4617-B1AF-DB3AC6173473}" type="pres">
      <dgm:prSet presAssocID="{D07EAE06-4E8B-41A1-A625-B84CA64029E2}" presName="childShape" presStyleCnt="0"/>
      <dgm:spPr/>
    </dgm:pt>
    <dgm:pt modelId="{287458E8-292D-45CE-9456-E8E9094EB9A8}" type="pres">
      <dgm:prSet presAssocID="{CC463031-62CF-4A86-9CA4-3E4D12F6C47A}" presName="Name13" presStyleLbl="parChTrans1D2" presStyleIdx="0" presStyleCnt="3"/>
      <dgm:spPr/>
      <dgm:t>
        <a:bodyPr/>
        <a:lstStyle/>
        <a:p>
          <a:endParaRPr lang="de-CH"/>
        </a:p>
      </dgm:t>
    </dgm:pt>
    <dgm:pt modelId="{46445F73-AB7D-4821-9E1B-834400046883}" type="pres">
      <dgm:prSet presAssocID="{88E5E5A7-A971-4424-ABBA-487DFB394EC3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AD5F3D-2C89-4AD4-BC89-092692DF3AC2}" type="pres">
      <dgm:prSet presAssocID="{1B510C7E-BFDE-4F15-8750-394D84EB2D0C}" presName="Name13" presStyleLbl="parChTrans1D2" presStyleIdx="1" presStyleCnt="3"/>
      <dgm:spPr/>
      <dgm:t>
        <a:bodyPr/>
        <a:lstStyle/>
        <a:p>
          <a:endParaRPr lang="de-CH"/>
        </a:p>
      </dgm:t>
    </dgm:pt>
    <dgm:pt modelId="{7D54B8C7-247D-4196-966E-D8705F7CB569}" type="pres">
      <dgm:prSet presAssocID="{2CB17789-0640-4C75-962A-CA1F287CD5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6BA1814-311A-480A-A7CB-EC8E9D92F037}" type="pres">
      <dgm:prSet presAssocID="{83531A8B-0231-4DB7-B91D-839C78E1A0FF}" presName="Name13" presStyleLbl="parChTrans1D2" presStyleIdx="2" presStyleCnt="3"/>
      <dgm:spPr/>
      <dgm:t>
        <a:bodyPr/>
        <a:lstStyle/>
        <a:p>
          <a:endParaRPr lang="de-CH"/>
        </a:p>
      </dgm:t>
    </dgm:pt>
    <dgm:pt modelId="{25E06216-8B7E-48D6-831B-D49A99A9DB5D}" type="pres">
      <dgm:prSet presAssocID="{7DCE30E5-F067-4493-920D-0154CABA90D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64BA0AA6-DC9E-4F54-87E2-ABB55AA6D185}" type="presOf" srcId="{CC463031-62CF-4A86-9CA4-3E4D12F6C47A}" destId="{287458E8-292D-45CE-9456-E8E9094EB9A8}" srcOrd="0" destOrd="0" presId="urn:microsoft.com/office/officeart/2005/8/layout/hierarchy3"/>
    <dgm:cxn modelId="{78992D0E-DB03-4441-A7E7-B942F2D2A32C}" srcId="{D07EAE06-4E8B-41A1-A625-B84CA64029E2}" destId="{7DCE30E5-F067-4493-920D-0154CABA90D0}" srcOrd="2" destOrd="0" parTransId="{83531A8B-0231-4DB7-B91D-839C78E1A0FF}" sibTransId="{BDACD500-F07D-4DB3-AA91-7522005FCE71}"/>
    <dgm:cxn modelId="{A8931B02-45A3-403A-A30A-A0E295412D5B}" type="presOf" srcId="{BEEE307C-B501-492D-B10C-62623AB913C3}" destId="{A2D6B548-4CF8-4AC8-A957-3DD32938A697}" srcOrd="0" destOrd="0" presId="urn:microsoft.com/office/officeart/2005/8/layout/hierarchy3"/>
    <dgm:cxn modelId="{671210F2-8B36-46C7-9557-25878653C255}" type="presOf" srcId="{88E5E5A7-A971-4424-ABBA-487DFB394EC3}" destId="{46445F73-AB7D-4821-9E1B-834400046883}" srcOrd="0" destOrd="0" presId="urn:microsoft.com/office/officeart/2005/8/layout/hierarchy3"/>
    <dgm:cxn modelId="{3EF9B488-9D23-4693-9ABE-E3E8E3525873}" srcId="{D07EAE06-4E8B-41A1-A625-B84CA64029E2}" destId="{88E5E5A7-A971-4424-ABBA-487DFB394EC3}" srcOrd="0" destOrd="0" parTransId="{CC463031-62CF-4A86-9CA4-3E4D12F6C47A}" sibTransId="{E3A7956A-9E7A-4EDA-9004-A18802C2E57D}"/>
    <dgm:cxn modelId="{C5ACF2E7-9C3E-4A73-9F9C-03C0DE855450}" type="presOf" srcId="{2CB17789-0640-4C75-962A-CA1F287CD5A8}" destId="{7D54B8C7-247D-4196-966E-D8705F7CB569}" srcOrd="0" destOrd="0" presId="urn:microsoft.com/office/officeart/2005/8/layout/hierarchy3"/>
    <dgm:cxn modelId="{814A54C1-8058-47FF-B1D0-BA29A5AFED45}" type="presOf" srcId="{83531A8B-0231-4DB7-B91D-839C78E1A0FF}" destId="{66BA1814-311A-480A-A7CB-EC8E9D92F037}" srcOrd="0" destOrd="0" presId="urn:microsoft.com/office/officeart/2005/8/layout/hierarchy3"/>
    <dgm:cxn modelId="{C3649DCF-2FF7-445A-864E-AFBB3AE5B2E0}" type="presOf" srcId="{D07EAE06-4E8B-41A1-A625-B84CA64029E2}" destId="{50853640-C287-4138-8669-BF09087965E0}" srcOrd="1" destOrd="0" presId="urn:microsoft.com/office/officeart/2005/8/layout/hierarchy3"/>
    <dgm:cxn modelId="{8A7A0D1A-E0D2-403E-B8E8-A8A8962F5DE1}" srcId="{D07EAE06-4E8B-41A1-A625-B84CA64029E2}" destId="{2CB17789-0640-4C75-962A-CA1F287CD5A8}" srcOrd="1" destOrd="0" parTransId="{1B510C7E-BFDE-4F15-8750-394D84EB2D0C}" sibTransId="{E89CF79B-3ACE-41CA-8117-2D06FA7078A1}"/>
    <dgm:cxn modelId="{8AEF5707-3A58-4A9C-AFD8-E716E4949CDC}" type="presOf" srcId="{7DCE30E5-F067-4493-920D-0154CABA90D0}" destId="{25E06216-8B7E-48D6-831B-D49A99A9DB5D}" srcOrd="0" destOrd="0" presId="urn:microsoft.com/office/officeart/2005/8/layout/hierarchy3"/>
    <dgm:cxn modelId="{006C2189-B5BC-4D3B-BD95-BF250389C036}" type="presOf" srcId="{D07EAE06-4E8B-41A1-A625-B84CA64029E2}" destId="{4D61B8ED-2D5C-4C08-8257-CF712C5F3319}" srcOrd="0" destOrd="0" presId="urn:microsoft.com/office/officeart/2005/8/layout/hierarchy3"/>
    <dgm:cxn modelId="{0E828746-5CF8-4E97-92DA-FC8FB612EF93}" type="presOf" srcId="{1B510C7E-BFDE-4F15-8750-394D84EB2D0C}" destId="{58AD5F3D-2C89-4AD4-BC89-092692DF3AC2}" srcOrd="0" destOrd="0" presId="urn:microsoft.com/office/officeart/2005/8/layout/hierarchy3"/>
    <dgm:cxn modelId="{6294C340-E013-4515-B4FE-B19F45216753}" srcId="{BEEE307C-B501-492D-B10C-62623AB913C3}" destId="{D07EAE06-4E8B-41A1-A625-B84CA64029E2}" srcOrd="0" destOrd="0" parTransId="{C0AE68D8-4ED6-4BD7-B248-5F2155A92B44}" sibTransId="{FFFDD6E4-045B-4DF9-BD2C-1A07439EFDEC}"/>
    <dgm:cxn modelId="{3066DD4A-48CC-43F8-8C7E-C14739946C49}" type="presParOf" srcId="{A2D6B548-4CF8-4AC8-A957-3DD32938A697}" destId="{84FBC458-45C0-4D06-B3C5-34A73C545BF9}" srcOrd="0" destOrd="0" presId="urn:microsoft.com/office/officeart/2005/8/layout/hierarchy3"/>
    <dgm:cxn modelId="{A2F7E204-BC67-45FE-A3E3-EF45628001F6}" type="presParOf" srcId="{84FBC458-45C0-4D06-B3C5-34A73C545BF9}" destId="{C46E2D56-4CF5-4901-88FC-8ADE6D479C0F}" srcOrd="0" destOrd="0" presId="urn:microsoft.com/office/officeart/2005/8/layout/hierarchy3"/>
    <dgm:cxn modelId="{564FDFCD-CC66-4D12-8D1B-16863BA86140}" type="presParOf" srcId="{C46E2D56-4CF5-4901-88FC-8ADE6D479C0F}" destId="{4D61B8ED-2D5C-4C08-8257-CF712C5F3319}" srcOrd="0" destOrd="0" presId="urn:microsoft.com/office/officeart/2005/8/layout/hierarchy3"/>
    <dgm:cxn modelId="{148FE90D-7B67-4AB9-95C7-15ECBE5FEC5F}" type="presParOf" srcId="{C46E2D56-4CF5-4901-88FC-8ADE6D479C0F}" destId="{50853640-C287-4138-8669-BF09087965E0}" srcOrd="1" destOrd="0" presId="urn:microsoft.com/office/officeart/2005/8/layout/hierarchy3"/>
    <dgm:cxn modelId="{58132216-96FD-470A-BACE-0CC95A4254C2}" type="presParOf" srcId="{84FBC458-45C0-4D06-B3C5-34A73C545BF9}" destId="{825817E0-5326-4617-B1AF-DB3AC6173473}" srcOrd="1" destOrd="0" presId="urn:microsoft.com/office/officeart/2005/8/layout/hierarchy3"/>
    <dgm:cxn modelId="{C2A5E6C2-14B2-4946-811B-1ADC9013385D}" type="presParOf" srcId="{825817E0-5326-4617-B1AF-DB3AC6173473}" destId="{287458E8-292D-45CE-9456-E8E9094EB9A8}" srcOrd="0" destOrd="0" presId="urn:microsoft.com/office/officeart/2005/8/layout/hierarchy3"/>
    <dgm:cxn modelId="{90D58F61-7F15-4A8E-8A88-BBE7FAFBBDC1}" type="presParOf" srcId="{825817E0-5326-4617-B1AF-DB3AC6173473}" destId="{46445F73-AB7D-4821-9E1B-834400046883}" srcOrd="1" destOrd="0" presId="urn:microsoft.com/office/officeart/2005/8/layout/hierarchy3"/>
    <dgm:cxn modelId="{6440AD0C-C7BC-4A6C-9C44-91B820467524}" type="presParOf" srcId="{825817E0-5326-4617-B1AF-DB3AC6173473}" destId="{58AD5F3D-2C89-4AD4-BC89-092692DF3AC2}" srcOrd="2" destOrd="0" presId="urn:microsoft.com/office/officeart/2005/8/layout/hierarchy3"/>
    <dgm:cxn modelId="{DE487963-75D1-487B-9C68-2F28BF851EBE}" type="presParOf" srcId="{825817E0-5326-4617-B1AF-DB3AC6173473}" destId="{7D54B8C7-247D-4196-966E-D8705F7CB569}" srcOrd="3" destOrd="0" presId="urn:microsoft.com/office/officeart/2005/8/layout/hierarchy3"/>
    <dgm:cxn modelId="{B46B54B9-C73F-44C6-A49E-8A9BE97D0275}" type="presParOf" srcId="{825817E0-5326-4617-B1AF-DB3AC6173473}" destId="{66BA1814-311A-480A-A7CB-EC8E9D92F037}" srcOrd="4" destOrd="0" presId="urn:microsoft.com/office/officeart/2005/8/layout/hierarchy3"/>
    <dgm:cxn modelId="{A23D2D47-3556-4E13-A4B5-C5AD5AAC406C}" type="presParOf" srcId="{825817E0-5326-4617-B1AF-DB3AC6173473}" destId="{25E06216-8B7E-48D6-831B-D49A99A9DB5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715A2-B915-4B79-8A15-2B88AC12D7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3A92339-454E-47F4-B6DA-1D24883A1BED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Inhalte: vermittelter Stoff der überbetrieblichen Kurse gemäss Kursprogramm</a:t>
          </a:r>
          <a:b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 Schweizerisches </a:t>
          </a:r>
          <a:r>
            <a:rPr lang="de-CH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üK</a:t>
          </a:r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-Lehrmittel</a:t>
          </a:r>
          <a:endParaRPr lang="de-CH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4E29B-A5B2-4FDC-AFCA-BCEF12E08262}" type="parTrans" cxnId="{87E28228-10A9-4294-9457-35057781885E}">
      <dgm:prSet/>
      <dgm:spPr/>
      <dgm:t>
        <a:bodyPr/>
        <a:lstStyle/>
        <a:p>
          <a:endParaRPr lang="de-CH" sz="1400"/>
        </a:p>
      </dgm:t>
    </dgm:pt>
    <dgm:pt modelId="{7C6AB53A-E4B6-4CB6-9244-7E29EDDFC899}" type="sibTrans" cxnId="{87E28228-10A9-4294-9457-35057781885E}">
      <dgm:prSet/>
      <dgm:spPr/>
      <dgm:t>
        <a:bodyPr/>
        <a:lstStyle/>
        <a:p>
          <a:endParaRPr lang="de-CH" sz="1400"/>
        </a:p>
      </dgm:t>
    </dgm:pt>
    <dgm:pt modelId="{51C51ACC-659D-42E9-AD5D-CD03A954594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Methoden-, Sozial- und Selbstkompetenzen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dirty="0"/>
        </a:p>
      </dgm:t>
    </dgm:pt>
    <dgm:pt modelId="{689F75D5-2519-4DFE-B67F-3EFE823CB4D7}" type="parTrans" cxnId="{0398C868-AEB8-4136-A2D1-6A21A6F5E9A2}">
      <dgm:prSet/>
      <dgm:spPr/>
      <dgm:t>
        <a:bodyPr/>
        <a:lstStyle/>
        <a:p>
          <a:endParaRPr lang="de-CH" sz="1400"/>
        </a:p>
      </dgm:t>
    </dgm:pt>
    <dgm:pt modelId="{EB24AED3-0268-44A2-BAF5-BBD8554D87F9}" type="sibTrans" cxnId="{0398C868-AEB8-4136-A2D1-6A21A6F5E9A2}">
      <dgm:prSet/>
      <dgm:spPr/>
      <dgm:t>
        <a:bodyPr/>
        <a:lstStyle/>
        <a:p>
          <a:endParaRPr lang="de-CH" sz="1400"/>
        </a:p>
      </dgm:t>
    </dgm:pt>
    <dgm:pt modelId="{45E9F57A-F067-4E73-BD8E-B9F348D1B2D2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CH" sz="1600" dirty="0" smtClean="0">
            <a:latin typeface="Calibri" panose="020F0502020204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Die Leistungsziele der betrieblichen Ausbildung und der überbetrieblichen Kurse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dirty="0"/>
        </a:p>
      </dgm:t>
    </dgm:pt>
    <dgm:pt modelId="{638DBD6B-A6D7-4DEC-BF43-44ECB6B40365}" type="parTrans" cxnId="{F60B8ABF-AD92-43F9-A9EA-259F79E17EAC}">
      <dgm:prSet/>
      <dgm:spPr/>
      <dgm:t>
        <a:bodyPr/>
        <a:lstStyle/>
        <a:p>
          <a:endParaRPr lang="de-CH" sz="1400"/>
        </a:p>
      </dgm:t>
    </dgm:pt>
    <dgm:pt modelId="{7241D980-388B-4F85-B0EA-595FCA6CD40D}" type="sibTrans" cxnId="{F60B8ABF-AD92-43F9-A9EA-259F79E17EAC}">
      <dgm:prSet/>
      <dgm:spPr/>
      <dgm:t>
        <a:bodyPr/>
        <a:lstStyle/>
        <a:p>
          <a:endParaRPr lang="de-CH" sz="1400"/>
        </a:p>
      </dgm:t>
    </dgm:pt>
    <dgm:pt modelId="{007C69DC-9EE5-4021-8F80-83C93E4AF318}" type="pres">
      <dgm:prSet presAssocID="{092715A2-B915-4B79-8A15-2B88AC12D778}" presName="compositeShape" presStyleCnt="0">
        <dgm:presLayoutVars>
          <dgm:dir/>
          <dgm:resizeHandles/>
        </dgm:presLayoutVars>
      </dgm:prSet>
      <dgm:spPr/>
    </dgm:pt>
    <dgm:pt modelId="{76B2B746-D887-4D8D-8AF1-312FC96EF612}" type="pres">
      <dgm:prSet presAssocID="{092715A2-B915-4B79-8A15-2B88AC12D778}" presName="pyramid" presStyleLbl="node1" presStyleIdx="0" presStyleCnt="1"/>
      <dgm:spPr>
        <a:solidFill>
          <a:srgbClr val="0070C0"/>
        </a:solidFill>
      </dgm:spPr>
    </dgm:pt>
    <dgm:pt modelId="{69240965-AE1C-40F7-9F6E-24CBE09CB0ED}" type="pres">
      <dgm:prSet presAssocID="{092715A2-B915-4B79-8A15-2B88AC12D778}" presName="theList" presStyleCnt="0"/>
      <dgm:spPr/>
    </dgm:pt>
    <dgm:pt modelId="{8C4D7F16-FD93-4C44-A6E1-A40539C5B5B8}" type="pres">
      <dgm:prSet presAssocID="{E3A92339-454E-47F4-B6DA-1D24883A1BED}" presName="aNode" presStyleLbl="fgAcc1" presStyleIdx="0" presStyleCnt="3" custScaleX="13734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3E4A1DA-EF82-4734-A132-83D81AEC16A0}" type="pres">
      <dgm:prSet presAssocID="{E3A92339-454E-47F4-B6DA-1D24883A1BED}" presName="aSpace" presStyleCnt="0"/>
      <dgm:spPr/>
    </dgm:pt>
    <dgm:pt modelId="{5BFF676B-18EA-4125-8B43-D903677B4EDD}" type="pres">
      <dgm:prSet presAssocID="{51C51ACC-659D-42E9-AD5D-CD03A954594F}" presName="aNode" presStyleLbl="fgAcc1" presStyleIdx="1" presStyleCnt="3" custScaleX="13734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72F4FBE-21F8-421D-9C58-2F288CF81BA0}" type="pres">
      <dgm:prSet presAssocID="{51C51ACC-659D-42E9-AD5D-CD03A954594F}" presName="aSpace" presStyleCnt="0"/>
      <dgm:spPr/>
    </dgm:pt>
    <dgm:pt modelId="{EE7DF21F-C112-4A97-9852-5181A1CF1297}" type="pres">
      <dgm:prSet presAssocID="{45E9F57A-F067-4E73-BD8E-B9F348D1B2D2}" presName="aNode" presStyleLbl="fgAcc1" presStyleIdx="2" presStyleCnt="3" custScaleX="13734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D0CEA70-B0B2-43BB-A97E-5322CCEAAEB0}" type="pres">
      <dgm:prSet presAssocID="{45E9F57A-F067-4E73-BD8E-B9F348D1B2D2}" presName="aSpace" presStyleCnt="0"/>
      <dgm:spPr/>
    </dgm:pt>
  </dgm:ptLst>
  <dgm:cxnLst>
    <dgm:cxn modelId="{299E265A-7712-4A0A-B0CE-3ACA596AEE51}" type="presOf" srcId="{45E9F57A-F067-4E73-BD8E-B9F348D1B2D2}" destId="{EE7DF21F-C112-4A97-9852-5181A1CF1297}" srcOrd="0" destOrd="0" presId="urn:microsoft.com/office/officeart/2005/8/layout/pyramid2"/>
    <dgm:cxn modelId="{0398C868-AEB8-4136-A2D1-6A21A6F5E9A2}" srcId="{092715A2-B915-4B79-8A15-2B88AC12D778}" destId="{51C51ACC-659D-42E9-AD5D-CD03A954594F}" srcOrd="1" destOrd="0" parTransId="{689F75D5-2519-4DFE-B67F-3EFE823CB4D7}" sibTransId="{EB24AED3-0268-44A2-BAF5-BBD8554D87F9}"/>
    <dgm:cxn modelId="{29C7083C-FCB5-49DA-ABCC-1339BB1686F7}" type="presOf" srcId="{092715A2-B915-4B79-8A15-2B88AC12D778}" destId="{007C69DC-9EE5-4021-8F80-83C93E4AF318}" srcOrd="0" destOrd="0" presId="urn:microsoft.com/office/officeart/2005/8/layout/pyramid2"/>
    <dgm:cxn modelId="{975CB976-0181-43AB-A174-5A58E4F9A37F}" type="presOf" srcId="{51C51ACC-659D-42E9-AD5D-CD03A954594F}" destId="{5BFF676B-18EA-4125-8B43-D903677B4EDD}" srcOrd="0" destOrd="0" presId="urn:microsoft.com/office/officeart/2005/8/layout/pyramid2"/>
    <dgm:cxn modelId="{70F0C296-4E86-49B2-A4D0-BCCA85267896}" type="presOf" srcId="{E3A92339-454E-47F4-B6DA-1D24883A1BED}" destId="{8C4D7F16-FD93-4C44-A6E1-A40539C5B5B8}" srcOrd="0" destOrd="0" presId="urn:microsoft.com/office/officeart/2005/8/layout/pyramid2"/>
    <dgm:cxn modelId="{87E28228-10A9-4294-9457-35057781885E}" srcId="{092715A2-B915-4B79-8A15-2B88AC12D778}" destId="{E3A92339-454E-47F4-B6DA-1D24883A1BED}" srcOrd="0" destOrd="0" parTransId="{A354E29B-A5B2-4FDC-AFCA-BCEF12E08262}" sibTransId="{7C6AB53A-E4B6-4CB6-9244-7E29EDDFC899}"/>
    <dgm:cxn modelId="{F60B8ABF-AD92-43F9-A9EA-259F79E17EAC}" srcId="{092715A2-B915-4B79-8A15-2B88AC12D778}" destId="{45E9F57A-F067-4E73-BD8E-B9F348D1B2D2}" srcOrd="2" destOrd="0" parTransId="{638DBD6B-A6D7-4DEC-BF43-44ECB6B40365}" sibTransId="{7241D980-388B-4F85-B0EA-595FCA6CD40D}"/>
    <dgm:cxn modelId="{2E4BDE30-5EC9-4C4D-9928-91267E650163}" type="presParOf" srcId="{007C69DC-9EE5-4021-8F80-83C93E4AF318}" destId="{76B2B746-D887-4D8D-8AF1-312FC96EF612}" srcOrd="0" destOrd="0" presId="urn:microsoft.com/office/officeart/2005/8/layout/pyramid2"/>
    <dgm:cxn modelId="{120A2726-08A4-453F-8954-8D14BA794F88}" type="presParOf" srcId="{007C69DC-9EE5-4021-8F80-83C93E4AF318}" destId="{69240965-AE1C-40F7-9F6E-24CBE09CB0ED}" srcOrd="1" destOrd="0" presId="urn:microsoft.com/office/officeart/2005/8/layout/pyramid2"/>
    <dgm:cxn modelId="{7AB8504F-F017-4AF3-B57E-CA5E145AD707}" type="presParOf" srcId="{69240965-AE1C-40F7-9F6E-24CBE09CB0ED}" destId="{8C4D7F16-FD93-4C44-A6E1-A40539C5B5B8}" srcOrd="0" destOrd="0" presId="urn:microsoft.com/office/officeart/2005/8/layout/pyramid2"/>
    <dgm:cxn modelId="{0D398AC8-A9A4-4A55-83CB-5838C4A9A740}" type="presParOf" srcId="{69240965-AE1C-40F7-9F6E-24CBE09CB0ED}" destId="{23E4A1DA-EF82-4734-A132-83D81AEC16A0}" srcOrd="1" destOrd="0" presId="urn:microsoft.com/office/officeart/2005/8/layout/pyramid2"/>
    <dgm:cxn modelId="{A46663C8-A48C-488F-9D2C-4A93DBA370E2}" type="presParOf" srcId="{69240965-AE1C-40F7-9F6E-24CBE09CB0ED}" destId="{5BFF676B-18EA-4125-8B43-D903677B4EDD}" srcOrd="2" destOrd="0" presId="urn:microsoft.com/office/officeart/2005/8/layout/pyramid2"/>
    <dgm:cxn modelId="{792E34EF-8F58-4B77-81ED-48078DD04C4C}" type="presParOf" srcId="{69240965-AE1C-40F7-9F6E-24CBE09CB0ED}" destId="{A72F4FBE-21F8-421D-9C58-2F288CF81BA0}" srcOrd="3" destOrd="0" presId="urn:microsoft.com/office/officeart/2005/8/layout/pyramid2"/>
    <dgm:cxn modelId="{B7844F34-12E0-4EC2-B685-194B4C9B06CE}" type="presParOf" srcId="{69240965-AE1C-40F7-9F6E-24CBE09CB0ED}" destId="{EE7DF21F-C112-4A97-9852-5181A1CF1297}" srcOrd="4" destOrd="0" presId="urn:microsoft.com/office/officeart/2005/8/layout/pyramid2"/>
    <dgm:cxn modelId="{8EC8FDBA-9938-433F-855D-0956E70A8EB7}" type="presParOf" srcId="{69240965-AE1C-40F7-9F6E-24CBE09CB0ED}" destId="{BD0CEA70-B0B2-43BB-A97E-5322CCEAAE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715A2-B915-4B79-8A15-2B88AC12D7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3A92339-454E-47F4-B6DA-1D24883A1BED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Inhalte: vermittelter Stoff der überbetrieblichen Kurse gemäss Kursprogramm</a:t>
          </a:r>
          <a:b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4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 Aargauisches </a:t>
          </a:r>
          <a:r>
            <a:rPr lang="de-CH" sz="1400" b="1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üK</a:t>
          </a:r>
          <a:r>
            <a:rPr lang="de-CH" sz="14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-Lehrmittel</a:t>
          </a:r>
          <a:endParaRPr lang="de-CH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4E29B-A5B2-4FDC-AFCA-BCEF12E08262}" type="parTrans" cxnId="{87E28228-10A9-4294-9457-35057781885E}">
      <dgm:prSet/>
      <dgm:spPr/>
      <dgm:t>
        <a:bodyPr/>
        <a:lstStyle/>
        <a:p>
          <a:endParaRPr lang="de-CH" sz="1400"/>
        </a:p>
      </dgm:t>
    </dgm:pt>
    <dgm:pt modelId="{7C6AB53A-E4B6-4CB6-9244-7E29EDDFC899}" type="sibTrans" cxnId="{87E28228-10A9-4294-9457-35057781885E}">
      <dgm:prSet/>
      <dgm:spPr/>
      <dgm:t>
        <a:bodyPr/>
        <a:lstStyle/>
        <a:p>
          <a:endParaRPr lang="de-CH" sz="1400"/>
        </a:p>
      </dgm:t>
    </dgm:pt>
    <dgm:pt modelId="{51C51ACC-659D-42E9-AD5D-CD03A954594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Methoden-, Sozial- und Selbstkompetenzen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400" dirty="0">
            <a:latin typeface="Calibri" panose="020F0502020204030204" pitchFamily="34" charset="0"/>
          </a:endParaRPr>
        </a:p>
      </dgm:t>
    </dgm:pt>
    <dgm:pt modelId="{689F75D5-2519-4DFE-B67F-3EFE823CB4D7}" type="parTrans" cxnId="{0398C868-AEB8-4136-A2D1-6A21A6F5E9A2}">
      <dgm:prSet/>
      <dgm:spPr/>
      <dgm:t>
        <a:bodyPr/>
        <a:lstStyle/>
        <a:p>
          <a:endParaRPr lang="de-CH" sz="1400"/>
        </a:p>
      </dgm:t>
    </dgm:pt>
    <dgm:pt modelId="{EB24AED3-0268-44A2-BAF5-BBD8554D87F9}" type="sibTrans" cxnId="{0398C868-AEB8-4136-A2D1-6A21A6F5E9A2}">
      <dgm:prSet/>
      <dgm:spPr/>
      <dgm:t>
        <a:bodyPr/>
        <a:lstStyle/>
        <a:p>
          <a:endParaRPr lang="de-CH" sz="1400"/>
        </a:p>
      </dgm:t>
    </dgm:pt>
    <dgm:pt modelId="{45E9F57A-F067-4E73-BD8E-B9F348D1B2D2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CH" sz="1400" dirty="0" smtClean="0">
            <a:latin typeface="Calibri" panose="020F0502020204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Die Leistungsziele der betrieblichen Ausbildung und der überbetrieblichen Kurse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400" dirty="0">
            <a:latin typeface="Calibri" panose="020F0502020204030204" pitchFamily="34" charset="0"/>
          </a:endParaRPr>
        </a:p>
      </dgm:t>
    </dgm:pt>
    <dgm:pt modelId="{638DBD6B-A6D7-4DEC-BF43-44ECB6B40365}" type="parTrans" cxnId="{F60B8ABF-AD92-43F9-A9EA-259F79E17EAC}">
      <dgm:prSet/>
      <dgm:spPr/>
      <dgm:t>
        <a:bodyPr/>
        <a:lstStyle/>
        <a:p>
          <a:endParaRPr lang="de-CH" sz="1400"/>
        </a:p>
      </dgm:t>
    </dgm:pt>
    <dgm:pt modelId="{7241D980-388B-4F85-B0EA-595FCA6CD40D}" type="sibTrans" cxnId="{F60B8ABF-AD92-43F9-A9EA-259F79E17EAC}">
      <dgm:prSet/>
      <dgm:spPr/>
      <dgm:t>
        <a:bodyPr/>
        <a:lstStyle/>
        <a:p>
          <a:endParaRPr lang="de-CH" sz="1400"/>
        </a:p>
      </dgm:t>
    </dgm:pt>
    <dgm:pt modelId="{0B3E1EAD-B3AD-4051-9459-EA853647728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Praxisbericht</a:t>
          </a:r>
          <a:r>
            <a:rPr lang="de-CH" sz="2400" b="1" dirty="0" smtClean="0">
              <a:latin typeface="Calibri" panose="020F0502020204030204" pitchFamily="34" charset="0"/>
            </a:rPr>
            <a:t> </a:t>
          </a:r>
          <a:endParaRPr lang="de-CH" sz="2000" b="1" dirty="0">
            <a:latin typeface="Calibri" panose="020F0502020204030204" pitchFamily="34" charset="0"/>
          </a:endParaRPr>
        </a:p>
      </dgm:t>
    </dgm:pt>
    <dgm:pt modelId="{D0745575-013F-4AA3-A3D0-F3B735F1458C}" type="parTrans" cxnId="{836283F1-3CCC-4BC3-92D1-3461C6197FA8}">
      <dgm:prSet/>
      <dgm:spPr/>
      <dgm:t>
        <a:bodyPr/>
        <a:lstStyle/>
        <a:p>
          <a:endParaRPr lang="de-CH"/>
        </a:p>
      </dgm:t>
    </dgm:pt>
    <dgm:pt modelId="{699B8264-D024-4CF0-8FC4-2A8B04D23B4C}" type="sibTrans" cxnId="{836283F1-3CCC-4BC3-92D1-3461C6197FA8}">
      <dgm:prSet/>
      <dgm:spPr/>
      <dgm:t>
        <a:bodyPr/>
        <a:lstStyle/>
        <a:p>
          <a:endParaRPr lang="de-CH"/>
        </a:p>
      </dgm:t>
    </dgm:pt>
    <dgm:pt modelId="{448DF15A-2D9D-4AF8-8B2F-598E2E2C2455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Ausbildungsprogramm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2EEDB-A24E-4DC1-AC98-0916238D4140}" type="parTrans" cxnId="{CAC4B9CA-9733-41DC-81D7-AC7E2CA7065A}">
      <dgm:prSet/>
      <dgm:spPr/>
      <dgm:t>
        <a:bodyPr/>
        <a:lstStyle/>
        <a:p>
          <a:endParaRPr lang="de-CH"/>
        </a:p>
      </dgm:t>
    </dgm:pt>
    <dgm:pt modelId="{B7E2B93C-C25D-4AEA-8B38-63CD53B6FDCC}" type="sibTrans" cxnId="{CAC4B9CA-9733-41DC-81D7-AC7E2CA7065A}">
      <dgm:prSet/>
      <dgm:spPr/>
      <dgm:t>
        <a:bodyPr/>
        <a:lstStyle/>
        <a:p>
          <a:endParaRPr lang="de-CH"/>
        </a:p>
      </dgm:t>
    </dgm:pt>
    <dgm:pt modelId="{007C69DC-9EE5-4021-8F80-83C93E4AF318}" type="pres">
      <dgm:prSet presAssocID="{092715A2-B915-4B79-8A15-2B88AC12D77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CH"/>
        </a:p>
      </dgm:t>
    </dgm:pt>
    <dgm:pt modelId="{76B2B746-D887-4D8D-8AF1-312FC96EF612}" type="pres">
      <dgm:prSet presAssocID="{092715A2-B915-4B79-8A15-2B88AC12D778}" presName="pyramid" presStyleLbl="node1" presStyleIdx="0" presStyleCnt="1"/>
      <dgm:spPr>
        <a:solidFill>
          <a:srgbClr val="0070C0"/>
        </a:solidFill>
      </dgm:spPr>
      <dgm:t>
        <a:bodyPr/>
        <a:lstStyle/>
        <a:p>
          <a:endParaRPr lang="de-CH"/>
        </a:p>
      </dgm:t>
    </dgm:pt>
    <dgm:pt modelId="{69240965-AE1C-40F7-9F6E-24CBE09CB0ED}" type="pres">
      <dgm:prSet presAssocID="{092715A2-B915-4B79-8A15-2B88AC12D778}" presName="theList" presStyleCnt="0"/>
      <dgm:spPr/>
    </dgm:pt>
    <dgm:pt modelId="{8C4D7F16-FD93-4C44-A6E1-A40539C5B5B8}" type="pres">
      <dgm:prSet presAssocID="{E3A92339-454E-47F4-B6DA-1D24883A1BED}" presName="aNode" presStyleLbl="fgAcc1" presStyleIdx="0" presStyleCnt="5" custScaleX="165385" custScaleY="10673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3E4A1DA-EF82-4734-A132-83D81AEC16A0}" type="pres">
      <dgm:prSet presAssocID="{E3A92339-454E-47F4-B6DA-1D24883A1BED}" presName="aSpace" presStyleCnt="0"/>
      <dgm:spPr/>
    </dgm:pt>
    <dgm:pt modelId="{5BFF676B-18EA-4125-8B43-D903677B4EDD}" type="pres">
      <dgm:prSet presAssocID="{51C51ACC-659D-42E9-AD5D-CD03A954594F}" presName="aNode" presStyleLbl="fgAcc1" presStyleIdx="1" presStyleCnt="5" custScaleX="166896" custScaleY="1083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72F4FBE-21F8-421D-9C58-2F288CF81BA0}" type="pres">
      <dgm:prSet presAssocID="{51C51ACC-659D-42E9-AD5D-CD03A954594F}" presName="aSpace" presStyleCnt="0"/>
      <dgm:spPr/>
    </dgm:pt>
    <dgm:pt modelId="{EE7DF21F-C112-4A97-9852-5181A1CF1297}" type="pres">
      <dgm:prSet presAssocID="{45E9F57A-F067-4E73-BD8E-B9F348D1B2D2}" presName="aNode" presStyleLbl="fgAcc1" presStyleIdx="2" presStyleCnt="5" custScaleX="170055" custScaleY="11022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D0CEA70-B0B2-43BB-A97E-5322CCEAAEB0}" type="pres">
      <dgm:prSet presAssocID="{45E9F57A-F067-4E73-BD8E-B9F348D1B2D2}" presName="aSpace" presStyleCnt="0"/>
      <dgm:spPr/>
    </dgm:pt>
    <dgm:pt modelId="{BBE95C72-9A3E-405A-9EE4-270C8728D648}" type="pres">
      <dgm:prSet presAssocID="{448DF15A-2D9D-4AF8-8B2F-598E2E2C2455}" presName="aNode" presStyleLbl="fgAcc1" presStyleIdx="3" presStyleCnt="5" custScaleX="170055" custScaleY="11261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2EC1FDB-7A1F-4681-8F9E-1236A8DF9BB2}" type="pres">
      <dgm:prSet presAssocID="{448DF15A-2D9D-4AF8-8B2F-598E2E2C2455}" presName="aSpace" presStyleCnt="0"/>
      <dgm:spPr/>
    </dgm:pt>
    <dgm:pt modelId="{4628BA54-2E1E-4CA1-A989-2EA709F9B704}" type="pres">
      <dgm:prSet presAssocID="{0B3E1EAD-B3AD-4051-9459-EA8536477281}" presName="aNode" presStyleLbl="fgAcc1" presStyleIdx="4" presStyleCnt="5" custScaleX="168269" custScaleY="11529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8DEDAF-77A5-4332-97D3-D0F29EF65B06}" type="pres">
      <dgm:prSet presAssocID="{0B3E1EAD-B3AD-4051-9459-EA8536477281}" presName="aSpace" presStyleCnt="0"/>
      <dgm:spPr/>
    </dgm:pt>
  </dgm:ptLst>
  <dgm:cxnLst>
    <dgm:cxn modelId="{836283F1-3CCC-4BC3-92D1-3461C6197FA8}" srcId="{092715A2-B915-4B79-8A15-2B88AC12D778}" destId="{0B3E1EAD-B3AD-4051-9459-EA8536477281}" srcOrd="4" destOrd="0" parTransId="{D0745575-013F-4AA3-A3D0-F3B735F1458C}" sibTransId="{699B8264-D024-4CF0-8FC4-2A8B04D23B4C}"/>
    <dgm:cxn modelId="{F60B8ABF-AD92-43F9-A9EA-259F79E17EAC}" srcId="{092715A2-B915-4B79-8A15-2B88AC12D778}" destId="{45E9F57A-F067-4E73-BD8E-B9F348D1B2D2}" srcOrd="2" destOrd="0" parTransId="{638DBD6B-A6D7-4DEC-BF43-44ECB6B40365}" sibTransId="{7241D980-388B-4F85-B0EA-595FCA6CD40D}"/>
    <dgm:cxn modelId="{6F514BAA-7B64-4720-9838-A91ED2EF8A4E}" type="presOf" srcId="{0B3E1EAD-B3AD-4051-9459-EA8536477281}" destId="{4628BA54-2E1E-4CA1-A989-2EA709F9B704}" srcOrd="0" destOrd="0" presId="urn:microsoft.com/office/officeart/2005/8/layout/pyramid2"/>
    <dgm:cxn modelId="{C35EECAC-5AE0-4250-9E4B-16075BB6C39B}" type="presOf" srcId="{092715A2-B915-4B79-8A15-2B88AC12D778}" destId="{007C69DC-9EE5-4021-8F80-83C93E4AF318}" srcOrd="0" destOrd="0" presId="urn:microsoft.com/office/officeart/2005/8/layout/pyramid2"/>
    <dgm:cxn modelId="{BE42AF7D-0D95-4427-ADF1-ABCC769AF763}" type="presOf" srcId="{51C51ACC-659D-42E9-AD5D-CD03A954594F}" destId="{5BFF676B-18EA-4125-8B43-D903677B4EDD}" srcOrd="0" destOrd="0" presId="urn:microsoft.com/office/officeart/2005/8/layout/pyramid2"/>
    <dgm:cxn modelId="{0398C868-AEB8-4136-A2D1-6A21A6F5E9A2}" srcId="{092715A2-B915-4B79-8A15-2B88AC12D778}" destId="{51C51ACC-659D-42E9-AD5D-CD03A954594F}" srcOrd="1" destOrd="0" parTransId="{689F75D5-2519-4DFE-B67F-3EFE823CB4D7}" sibTransId="{EB24AED3-0268-44A2-BAF5-BBD8554D87F9}"/>
    <dgm:cxn modelId="{DE83B638-5328-4C43-9774-E0E1E237D6BE}" type="presOf" srcId="{448DF15A-2D9D-4AF8-8B2F-598E2E2C2455}" destId="{BBE95C72-9A3E-405A-9EE4-270C8728D648}" srcOrd="0" destOrd="0" presId="urn:microsoft.com/office/officeart/2005/8/layout/pyramid2"/>
    <dgm:cxn modelId="{CAC4B9CA-9733-41DC-81D7-AC7E2CA7065A}" srcId="{092715A2-B915-4B79-8A15-2B88AC12D778}" destId="{448DF15A-2D9D-4AF8-8B2F-598E2E2C2455}" srcOrd="3" destOrd="0" parTransId="{6E82EEDB-A24E-4DC1-AC98-0916238D4140}" sibTransId="{B7E2B93C-C25D-4AEA-8B38-63CD53B6FDCC}"/>
    <dgm:cxn modelId="{48239070-716F-4368-ACE2-1F8B898BAE40}" type="presOf" srcId="{45E9F57A-F067-4E73-BD8E-B9F348D1B2D2}" destId="{EE7DF21F-C112-4A97-9852-5181A1CF1297}" srcOrd="0" destOrd="0" presId="urn:microsoft.com/office/officeart/2005/8/layout/pyramid2"/>
    <dgm:cxn modelId="{87E28228-10A9-4294-9457-35057781885E}" srcId="{092715A2-B915-4B79-8A15-2B88AC12D778}" destId="{E3A92339-454E-47F4-B6DA-1D24883A1BED}" srcOrd="0" destOrd="0" parTransId="{A354E29B-A5B2-4FDC-AFCA-BCEF12E08262}" sibTransId="{7C6AB53A-E4B6-4CB6-9244-7E29EDDFC899}"/>
    <dgm:cxn modelId="{28B488A5-BDA6-4518-9F27-3CB8876D39AE}" type="presOf" srcId="{E3A92339-454E-47F4-B6DA-1D24883A1BED}" destId="{8C4D7F16-FD93-4C44-A6E1-A40539C5B5B8}" srcOrd="0" destOrd="0" presId="urn:microsoft.com/office/officeart/2005/8/layout/pyramid2"/>
    <dgm:cxn modelId="{AAF81939-CBF8-4BA5-9371-DBA2B15328E3}" type="presParOf" srcId="{007C69DC-9EE5-4021-8F80-83C93E4AF318}" destId="{76B2B746-D887-4D8D-8AF1-312FC96EF612}" srcOrd="0" destOrd="0" presId="urn:microsoft.com/office/officeart/2005/8/layout/pyramid2"/>
    <dgm:cxn modelId="{52FD7976-D90F-4FA0-BC11-DCB7F964FFF1}" type="presParOf" srcId="{007C69DC-9EE5-4021-8F80-83C93E4AF318}" destId="{69240965-AE1C-40F7-9F6E-24CBE09CB0ED}" srcOrd="1" destOrd="0" presId="urn:microsoft.com/office/officeart/2005/8/layout/pyramid2"/>
    <dgm:cxn modelId="{CE7A9BA1-6844-4C1E-8009-ECA0631ABDC2}" type="presParOf" srcId="{69240965-AE1C-40F7-9F6E-24CBE09CB0ED}" destId="{8C4D7F16-FD93-4C44-A6E1-A40539C5B5B8}" srcOrd="0" destOrd="0" presId="urn:microsoft.com/office/officeart/2005/8/layout/pyramid2"/>
    <dgm:cxn modelId="{2F2924CC-F3E1-4407-9F67-7311F8B40DA3}" type="presParOf" srcId="{69240965-AE1C-40F7-9F6E-24CBE09CB0ED}" destId="{23E4A1DA-EF82-4734-A132-83D81AEC16A0}" srcOrd="1" destOrd="0" presId="urn:microsoft.com/office/officeart/2005/8/layout/pyramid2"/>
    <dgm:cxn modelId="{60410BFD-6297-4637-B846-41BD2890E51B}" type="presParOf" srcId="{69240965-AE1C-40F7-9F6E-24CBE09CB0ED}" destId="{5BFF676B-18EA-4125-8B43-D903677B4EDD}" srcOrd="2" destOrd="0" presId="urn:microsoft.com/office/officeart/2005/8/layout/pyramid2"/>
    <dgm:cxn modelId="{FDB36416-CE77-40F7-A286-79135E4BDE97}" type="presParOf" srcId="{69240965-AE1C-40F7-9F6E-24CBE09CB0ED}" destId="{A72F4FBE-21F8-421D-9C58-2F288CF81BA0}" srcOrd="3" destOrd="0" presId="urn:microsoft.com/office/officeart/2005/8/layout/pyramid2"/>
    <dgm:cxn modelId="{BB5F8883-2CC4-44F4-B62A-0E101C59650B}" type="presParOf" srcId="{69240965-AE1C-40F7-9F6E-24CBE09CB0ED}" destId="{EE7DF21F-C112-4A97-9852-5181A1CF1297}" srcOrd="4" destOrd="0" presId="urn:microsoft.com/office/officeart/2005/8/layout/pyramid2"/>
    <dgm:cxn modelId="{E3C28230-AB41-4F38-83B7-C18966F369AA}" type="presParOf" srcId="{69240965-AE1C-40F7-9F6E-24CBE09CB0ED}" destId="{BD0CEA70-B0B2-43BB-A97E-5322CCEAAEB0}" srcOrd="5" destOrd="0" presId="urn:microsoft.com/office/officeart/2005/8/layout/pyramid2"/>
    <dgm:cxn modelId="{5A17B173-83BC-435C-A61E-8A94284E2D24}" type="presParOf" srcId="{69240965-AE1C-40F7-9F6E-24CBE09CB0ED}" destId="{BBE95C72-9A3E-405A-9EE4-270C8728D648}" srcOrd="6" destOrd="0" presId="urn:microsoft.com/office/officeart/2005/8/layout/pyramid2"/>
    <dgm:cxn modelId="{28CAC29A-EDD1-41F5-86B4-4E430BAF62D1}" type="presParOf" srcId="{69240965-AE1C-40F7-9F6E-24CBE09CB0ED}" destId="{12EC1FDB-7A1F-4681-8F9E-1236A8DF9BB2}" srcOrd="7" destOrd="0" presId="urn:microsoft.com/office/officeart/2005/8/layout/pyramid2"/>
    <dgm:cxn modelId="{AF4709F3-1E1F-4B1D-B76D-14B3302910DC}" type="presParOf" srcId="{69240965-AE1C-40F7-9F6E-24CBE09CB0ED}" destId="{4628BA54-2E1E-4CA1-A989-2EA709F9B704}" srcOrd="8" destOrd="0" presId="urn:microsoft.com/office/officeart/2005/8/layout/pyramid2"/>
    <dgm:cxn modelId="{F7A34AB7-3E24-4B58-858C-D6ABA5CA27E3}" type="presParOf" srcId="{69240965-AE1C-40F7-9F6E-24CBE09CB0ED}" destId="{828DEDAF-77A5-4332-97D3-D0F29EF65B0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E307C-B501-492D-B10C-62623AB913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07EAE06-4E8B-41A1-A625-B84CA64029E2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50 % Fachkompetenz</a:t>
          </a:r>
        </a:p>
        <a:p>
          <a:r>
            <a:rPr lang="de-CH" dirty="0" smtClean="0">
              <a:latin typeface="Calibri" panose="020F0502020204030204" pitchFamily="34" charset="0"/>
            </a:rPr>
            <a:t>auf der Grundlage von</a:t>
          </a:r>
        </a:p>
        <a:p>
          <a:r>
            <a:rPr lang="de-CH" dirty="0" smtClean="0">
              <a:latin typeface="Calibri" panose="020F0502020204030204" pitchFamily="34" charset="0"/>
            </a:rPr>
            <a:t>2 Leistungszielen</a:t>
          </a:r>
          <a:endParaRPr lang="de-CH" dirty="0">
            <a:latin typeface="Calibri" panose="020F0502020204030204" pitchFamily="34" charset="0"/>
          </a:endParaRPr>
        </a:p>
      </dgm:t>
    </dgm:pt>
    <dgm:pt modelId="{C0AE68D8-4ED6-4BD7-B248-5F2155A92B44}" type="parTrans" cxnId="{6294C340-E013-4515-B4FE-B19F45216753}">
      <dgm:prSet/>
      <dgm:spPr/>
      <dgm:t>
        <a:bodyPr/>
        <a:lstStyle/>
        <a:p>
          <a:endParaRPr lang="de-CH"/>
        </a:p>
      </dgm:t>
    </dgm:pt>
    <dgm:pt modelId="{FFFDD6E4-045B-4DF9-BD2C-1A07439EFDEC}" type="sibTrans" cxnId="{6294C340-E013-4515-B4FE-B19F45216753}">
      <dgm:prSet/>
      <dgm:spPr/>
      <dgm:t>
        <a:bodyPr/>
        <a:lstStyle/>
        <a:p>
          <a:endParaRPr lang="de-CH"/>
        </a:p>
      </dgm:t>
    </dgm:pt>
    <dgm:pt modelId="{1C9B3F68-0C54-45AF-A08A-0C88E7A3B699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50 % Verhalten</a:t>
          </a:r>
        </a:p>
        <a:p>
          <a:r>
            <a:rPr lang="de-CH" dirty="0" smtClean="0">
              <a:latin typeface="Calibri" panose="020F0502020204030204" pitchFamily="34" charset="0"/>
            </a:rPr>
            <a:t>auf der Grundlage einer Methodenkompetenz und einer Sozial- und Selbstkompetenz</a:t>
          </a:r>
          <a:endParaRPr lang="de-CH" dirty="0">
            <a:latin typeface="Calibri" panose="020F0502020204030204" pitchFamily="34" charset="0"/>
          </a:endParaRPr>
        </a:p>
      </dgm:t>
    </dgm:pt>
    <dgm:pt modelId="{A95DA23E-8CD1-47D9-AA9C-82C26A39F76C}" type="parTrans" cxnId="{633A0E1F-B189-44C2-AA50-1C7C56C7D216}">
      <dgm:prSet/>
      <dgm:spPr/>
      <dgm:t>
        <a:bodyPr/>
        <a:lstStyle/>
        <a:p>
          <a:endParaRPr lang="de-CH"/>
        </a:p>
      </dgm:t>
    </dgm:pt>
    <dgm:pt modelId="{4AAE2F15-97B1-4325-B3D5-9F837463729C}" type="sibTrans" cxnId="{633A0E1F-B189-44C2-AA50-1C7C56C7D216}">
      <dgm:prSet/>
      <dgm:spPr/>
      <dgm:t>
        <a:bodyPr/>
        <a:lstStyle/>
        <a:p>
          <a:endParaRPr lang="de-CH"/>
        </a:p>
      </dgm:t>
    </dgm:pt>
    <dgm:pt modelId="{A2D6B548-4CF8-4AC8-A957-3DD32938A697}" type="pres">
      <dgm:prSet presAssocID="{BEEE307C-B501-492D-B10C-62623AB91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84FBC458-45C0-4D06-B3C5-34A73C545BF9}" type="pres">
      <dgm:prSet presAssocID="{D07EAE06-4E8B-41A1-A625-B84CA64029E2}" presName="root" presStyleCnt="0"/>
      <dgm:spPr/>
    </dgm:pt>
    <dgm:pt modelId="{C46E2D56-4CF5-4901-88FC-8ADE6D479C0F}" type="pres">
      <dgm:prSet presAssocID="{D07EAE06-4E8B-41A1-A625-B84CA64029E2}" presName="rootComposite" presStyleCnt="0"/>
      <dgm:spPr/>
    </dgm:pt>
    <dgm:pt modelId="{4D61B8ED-2D5C-4C08-8257-CF712C5F3319}" type="pres">
      <dgm:prSet presAssocID="{D07EAE06-4E8B-41A1-A625-B84CA64029E2}" presName="rootText" presStyleLbl="node1" presStyleIdx="0" presStyleCnt="2" custLinFactNeighborX="4696" custLinFactNeighborY="-55938"/>
      <dgm:spPr/>
      <dgm:t>
        <a:bodyPr/>
        <a:lstStyle/>
        <a:p>
          <a:endParaRPr lang="de-CH"/>
        </a:p>
      </dgm:t>
    </dgm:pt>
    <dgm:pt modelId="{50853640-C287-4138-8669-BF09087965E0}" type="pres">
      <dgm:prSet presAssocID="{D07EAE06-4E8B-41A1-A625-B84CA64029E2}" presName="rootConnector" presStyleLbl="node1" presStyleIdx="0" presStyleCnt="2"/>
      <dgm:spPr/>
      <dgm:t>
        <a:bodyPr/>
        <a:lstStyle/>
        <a:p>
          <a:endParaRPr lang="de-CH"/>
        </a:p>
      </dgm:t>
    </dgm:pt>
    <dgm:pt modelId="{825817E0-5326-4617-B1AF-DB3AC6173473}" type="pres">
      <dgm:prSet presAssocID="{D07EAE06-4E8B-41A1-A625-B84CA64029E2}" presName="childShape" presStyleCnt="0"/>
      <dgm:spPr/>
    </dgm:pt>
    <dgm:pt modelId="{35A32A58-5C1A-4C97-9E68-B88F12BBB3F6}" type="pres">
      <dgm:prSet presAssocID="{1C9B3F68-0C54-45AF-A08A-0C88E7A3B699}" presName="root" presStyleCnt="0"/>
      <dgm:spPr/>
    </dgm:pt>
    <dgm:pt modelId="{5BF1F1D5-35D2-4B6E-8560-552B9164C440}" type="pres">
      <dgm:prSet presAssocID="{1C9B3F68-0C54-45AF-A08A-0C88E7A3B699}" presName="rootComposite" presStyleCnt="0"/>
      <dgm:spPr/>
    </dgm:pt>
    <dgm:pt modelId="{D89E9CA2-6442-467F-B334-38FDF92E265C}" type="pres">
      <dgm:prSet presAssocID="{1C9B3F68-0C54-45AF-A08A-0C88E7A3B699}" presName="rootText" presStyleLbl="node1" presStyleIdx="1" presStyleCnt="2" custLinFactNeighborX="-2211" custLinFactNeighborY="-60661"/>
      <dgm:spPr/>
      <dgm:t>
        <a:bodyPr/>
        <a:lstStyle/>
        <a:p>
          <a:endParaRPr lang="de-CH"/>
        </a:p>
      </dgm:t>
    </dgm:pt>
    <dgm:pt modelId="{AB100A33-34E8-4FDC-968B-12287B851081}" type="pres">
      <dgm:prSet presAssocID="{1C9B3F68-0C54-45AF-A08A-0C88E7A3B699}" presName="rootConnector" presStyleLbl="node1" presStyleIdx="1" presStyleCnt="2"/>
      <dgm:spPr/>
      <dgm:t>
        <a:bodyPr/>
        <a:lstStyle/>
        <a:p>
          <a:endParaRPr lang="de-CH"/>
        </a:p>
      </dgm:t>
    </dgm:pt>
    <dgm:pt modelId="{9EE2F716-E1AD-444B-896F-C4222E60F4D6}" type="pres">
      <dgm:prSet presAssocID="{1C9B3F68-0C54-45AF-A08A-0C88E7A3B699}" presName="childShape" presStyleCnt="0"/>
      <dgm:spPr/>
    </dgm:pt>
  </dgm:ptLst>
  <dgm:cxnLst>
    <dgm:cxn modelId="{633A0E1F-B189-44C2-AA50-1C7C56C7D216}" srcId="{BEEE307C-B501-492D-B10C-62623AB913C3}" destId="{1C9B3F68-0C54-45AF-A08A-0C88E7A3B699}" srcOrd="1" destOrd="0" parTransId="{A95DA23E-8CD1-47D9-AA9C-82C26A39F76C}" sibTransId="{4AAE2F15-97B1-4325-B3D5-9F837463729C}"/>
    <dgm:cxn modelId="{9821B278-9E76-408F-A128-6C34B0959C19}" type="presOf" srcId="{1C9B3F68-0C54-45AF-A08A-0C88E7A3B699}" destId="{D89E9CA2-6442-467F-B334-38FDF92E265C}" srcOrd="0" destOrd="0" presId="urn:microsoft.com/office/officeart/2005/8/layout/hierarchy3"/>
    <dgm:cxn modelId="{FC2F56FC-89CC-4DC9-8654-4B859A91F7D6}" type="presOf" srcId="{1C9B3F68-0C54-45AF-A08A-0C88E7A3B699}" destId="{AB100A33-34E8-4FDC-968B-12287B851081}" srcOrd="1" destOrd="0" presId="urn:microsoft.com/office/officeart/2005/8/layout/hierarchy3"/>
    <dgm:cxn modelId="{6DCBE264-2722-43EF-A456-93B425B61666}" type="presOf" srcId="{D07EAE06-4E8B-41A1-A625-B84CA64029E2}" destId="{50853640-C287-4138-8669-BF09087965E0}" srcOrd="1" destOrd="0" presId="urn:microsoft.com/office/officeart/2005/8/layout/hierarchy3"/>
    <dgm:cxn modelId="{B8E4C11C-2918-4773-A25F-17ED4887B687}" type="presOf" srcId="{BEEE307C-B501-492D-B10C-62623AB913C3}" destId="{A2D6B548-4CF8-4AC8-A957-3DD32938A697}" srcOrd="0" destOrd="0" presId="urn:microsoft.com/office/officeart/2005/8/layout/hierarchy3"/>
    <dgm:cxn modelId="{6BF0B448-416E-4A49-B756-DEDB5A4AFB73}" type="presOf" srcId="{D07EAE06-4E8B-41A1-A625-B84CA64029E2}" destId="{4D61B8ED-2D5C-4C08-8257-CF712C5F3319}" srcOrd="0" destOrd="0" presId="urn:microsoft.com/office/officeart/2005/8/layout/hierarchy3"/>
    <dgm:cxn modelId="{6294C340-E013-4515-B4FE-B19F45216753}" srcId="{BEEE307C-B501-492D-B10C-62623AB913C3}" destId="{D07EAE06-4E8B-41A1-A625-B84CA64029E2}" srcOrd="0" destOrd="0" parTransId="{C0AE68D8-4ED6-4BD7-B248-5F2155A92B44}" sibTransId="{FFFDD6E4-045B-4DF9-BD2C-1A07439EFDEC}"/>
    <dgm:cxn modelId="{39692014-B681-40C8-BE90-ED6957E35F5E}" type="presParOf" srcId="{A2D6B548-4CF8-4AC8-A957-3DD32938A697}" destId="{84FBC458-45C0-4D06-B3C5-34A73C545BF9}" srcOrd="0" destOrd="0" presId="urn:microsoft.com/office/officeart/2005/8/layout/hierarchy3"/>
    <dgm:cxn modelId="{8836C1D2-5D58-44B3-96B0-A298DF893201}" type="presParOf" srcId="{84FBC458-45C0-4D06-B3C5-34A73C545BF9}" destId="{C46E2D56-4CF5-4901-88FC-8ADE6D479C0F}" srcOrd="0" destOrd="0" presId="urn:microsoft.com/office/officeart/2005/8/layout/hierarchy3"/>
    <dgm:cxn modelId="{345611AF-244D-428F-B77D-D0F6B4A7D029}" type="presParOf" srcId="{C46E2D56-4CF5-4901-88FC-8ADE6D479C0F}" destId="{4D61B8ED-2D5C-4C08-8257-CF712C5F3319}" srcOrd="0" destOrd="0" presId="urn:microsoft.com/office/officeart/2005/8/layout/hierarchy3"/>
    <dgm:cxn modelId="{59912EF7-A756-4F98-B474-8DB0AF863AD1}" type="presParOf" srcId="{C46E2D56-4CF5-4901-88FC-8ADE6D479C0F}" destId="{50853640-C287-4138-8669-BF09087965E0}" srcOrd="1" destOrd="0" presId="urn:microsoft.com/office/officeart/2005/8/layout/hierarchy3"/>
    <dgm:cxn modelId="{CA335AFB-4B77-4AF1-A9E8-8B8A64B1C047}" type="presParOf" srcId="{84FBC458-45C0-4D06-B3C5-34A73C545BF9}" destId="{825817E0-5326-4617-B1AF-DB3AC6173473}" srcOrd="1" destOrd="0" presId="urn:microsoft.com/office/officeart/2005/8/layout/hierarchy3"/>
    <dgm:cxn modelId="{6DCCD414-A28B-49BD-A098-3D099E25D801}" type="presParOf" srcId="{A2D6B548-4CF8-4AC8-A957-3DD32938A697}" destId="{35A32A58-5C1A-4C97-9E68-B88F12BBB3F6}" srcOrd="1" destOrd="0" presId="urn:microsoft.com/office/officeart/2005/8/layout/hierarchy3"/>
    <dgm:cxn modelId="{37B42A22-AA27-4E30-94A1-9CFF411ED707}" type="presParOf" srcId="{35A32A58-5C1A-4C97-9E68-B88F12BBB3F6}" destId="{5BF1F1D5-35D2-4B6E-8560-552B9164C440}" srcOrd="0" destOrd="0" presId="urn:microsoft.com/office/officeart/2005/8/layout/hierarchy3"/>
    <dgm:cxn modelId="{4A8CF771-53C6-43FA-AED5-A6CC2E9C0CC0}" type="presParOf" srcId="{5BF1F1D5-35D2-4B6E-8560-552B9164C440}" destId="{D89E9CA2-6442-467F-B334-38FDF92E265C}" srcOrd="0" destOrd="0" presId="urn:microsoft.com/office/officeart/2005/8/layout/hierarchy3"/>
    <dgm:cxn modelId="{A5675B0B-441A-408F-8A12-D06006AF679D}" type="presParOf" srcId="{5BF1F1D5-35D2-4B6E-8560-552B9164C440}" destId="{AB100A33-34E8-4FDC-968B-12287B851081}" srcOrd="1" destOrd="0" presId="urn:microsoft.com/office/officeart/2005/8/layout/hierarchy3"/>
    <dgm:cxn modelId="{B540FB42-935A-40C1-99BB-628851A08B6F}" type="presParOf" srcId="{35A32A58-5C1A-4C97-9E68-B88F12BBB3F6}" destId="{9EE2F716-E1AD-444B-896F-C4222E60F4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A7F84-126C-4186-951B-8515448823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283D394-79BC-409E-94D6-E6B59035E593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Initiierung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CBDE0-0B65-4BFE-AAE1-79482B4A8903}" type="parTrans" cxnId="{92AD1A7C-C13F-4D10-9581-D76A3DC900BE}">
      <dgm:prSet/>
      <dgm:spPr/>
      <dgm:t>
        <a:bodyPr/>
        <a:lstStyle/>
        <a:p>
          <a:endParaRPr lang="de-CH"/>
        </a:p>
      </dgm:t>
    </dgm:pt>
    <dgm:pt modelId="{B432E40B-AD5C-4D83-8994-43C2567B0CB4}" type="sibTrans" cxnId="{92AD1A7C-C13F-4D10-9581-D76A3DC900BE}">
      <dgm:prSet/>
      <dgm:spPr/>
      <dgm:t>
        <a:bodyPr/>
        <a:lstStyle/>
        <a:p>
          <a:endParaRPr lang="de-CH"/>
        </a:p>
      </dgm:t>
    </dgm:pt>
    <dgm:pt modelId="{55A2EB71-6CEB-40E3-AC3A-72BB8887D22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Festlegen der Arbeitssituation und der zugewiesenen Leistungsziele, Methoden-, Sozial- und Selbstkompetenzen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D7DE4-638D-407F-9B30-26D736D0132D}" type="parTrans" cxnId="{81D0C19F-7E57-4EBD-AE24-932EFA4FC70A}">
      <dgm:prSet/>
      <dgm:spPr/>
      <dgm:t>
        <a:bodyPr/>
        <a:lstStyle/>
        <a:p>
          <a:endParaRPr lang="de-CH"/>
        </a:p>
      </dgm:t>
    </dgm:pt>
    <dgm:pt modelId="{B9529771-3954-43F7-AF15-B548F6F005B4}" type="sibTrans" cxnId="{81D0C19F-7E57-4EBD-AE24-932EFA4FC70A}">
      <dgm:prSet/>
      <dgm:spPr/>
      <dgm:t>
        <a:bodyPr/>
        <a:lstStyle/>
        <a:p>
          <a:endParaRPr lang="de-CH"/>
        </a:p>
      </dgm:t>
    </dgm:pt>
    <dgm:pt modelId="{9B2B1F52-D557-41AD-97E0-0C8762719F5F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Beobachtung</a:t>
          </a:r>
          <a:endParaRPr lang="de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860AD-7808-499D-9817-1E919B8069D0}" type="parTrans" cxnId="{50AF0C8D-B40E-4BC9-8722-F130539BDB0F}">
      <dgm:prSet/>
      <dgm:spPr/>
      <dgm:t>
        <a:bodyPr/>
        <a:lstStyle/>
        <a:p>
          <a:endParaRPr lang="de-CH"/>
        </a:p>
      </dgm:t>
    </dgm:pt>
    <dgm:pt modelId="{68F4BEFD-4689-4CF6-8F48-2A2A3AF67C10}" type="sibTrans" cxnId="{50AF0C8D-B40E-4BC9-8722-F130539BDB0F}">
      <dgm:prSet/>
      <dgm:spPr/>
      <dgm:t>
        <a:bodyPr/>
        <a:lstStyle/>
        <a:p>
          <a:endParaRPr lang="de-CH"/>
        </a:p>
      </dgm:t>
    </dgm:pt>
    <dgm:pt modelId="{A409FEAE-2C8D-4CA4-B354-633361576EAA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Arbeitsphase für die Lernenden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BDAEC-8607-46A4-9FD1-6D7721860FD8}" type="parTrans" cxnId="{44C01F92-689E-4FBE-89F6-22E785A0F177}">
      <dgm:prSet/>
      <dgm:spPr/>
      <dgm:t>
        <a:bodyPr/>
        <a:lstStyle/>
        <a:p>
          <a:endParaRPr lang="de-CH"/>
        </a:p>
      </dgm:t>
    </dgm:pt>
    <dgm:pt modelId="{9AEB745D-0AE9-4EF9-880C-8D23BC9B038E}" type="sibTrans" cxnId="{44C01F92-689E-4FBE-89F6-22E785A0F177}">
      <dgm:prSet/>
      <dgm:spPr/>
      <dgm:t>
        <a:bodyPr/>
        <a:lstStyle/>
        <a:p>
          <a:endParaRPr lang="de-CH"/>
        </a:p>
      </dgm:t>
    </dgm:pt>
    <dgm:pt modelId="{DD7F8630-B101-4756-BD0F-55B34BCB4BC4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Beurteilung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085D5-B462-4E69-BAF4-32D40D990D6C}" type="parTrans" cxnId="{26059C9B-F778-4D56-8567-1FE2957BD23C}">
      <dgm:prSet/>
      <dgm:spPr/>
      <dgm:t>
        <a:bodyPr/>
        <a:lstStyle/>
        <a:p>
          <a:endParaRPr lang="de-CH"/>
        </a:p>
      </dgm:t>
    </dgm:pt>
    <dgm:pt modelId="{747851F5-C09A-45E9-93DB-1A1F02C9544C}" type="sibTrans" cxnId="{26059C9B-F778-4D56-8567-1FE2957BD23C}">
      <dgm:prSet/>
      <dgm:spPr/>
      <dgm:t>
        <a:bodyPr/>
        <a:lstStyle/>
        <a:p>
          <a:endParaRPr lang="de-CH"/>
        </a:p>
      </dgm:t>
    </dgm:pt>
    <dgm:pt modelId="{D3050510-31BD-41C3-91C0-49437D2A201E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Berufsbildnerin/Berufsbildner begründet die Beurteilung schriftlich und teilt dem Lernenden diese Beurteilung mit. Sie/er zeigt den Lernenden das mögliche Verbesserungs- und Entwicklungspotenzial auf.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EE558-E228-413D-A49C-D42321D93B00}" type="parTrans" cxnId="{243B2CD6-BBEA-4C7D-9660-BB183179658B}">
      <dgm:prSet/>
      <dgm:spPr/>
      <dgm:t>
        <a:bodyPr/>
        <a:lstStyle/>
        <a:p>
          <a:endParaRPr lang="de-CH"/>
        </a:p>
      </dgm:t>
    </dgm:pt>
    <dgm:pt modelId="{EC21AFC7-F209-490D-B854-D23853A48B4A}" type="sibTrans" cxnId="{243B2CD6-BBEA-4C7D-9660-BB183179658B}">
      <dgm:prSet/>
      <dgm:spPr/>
      <dgm:t>
        <a:bodyPr/>
        <a:lstStyle/>
        <a:p>
          <a:endParaRPr lang="de-CH"/>
        </a:p>
      </dgm:t>
    </dgm:pt>
    <dgm:pt modelId="{F75169B8-5078-4E3B-BE36-35B6123000C8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Festhalten der erwarteten Leistung und des erwarteten Verhaltens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44260-5E69-4899-BA2F-68BE63DC16F0}" type="parTrans" cxnId="{274C39A6-0070-4221-AAF1-7C8C2DA6E75E}">
      <dgm:prSet/>
      <dgm:spPr/>
      <dgm:t>
        <a:bodyPr/>
        <a:lstStyle/>
        <a:p>
          <a:endParaRPr lang="de-CH"/>
        </a:p>
      </dgm:t>
    </dgm:pt>
    <dgm:pt modelId="{671B0B75-B7C8-47EF-85ED-9068778EE39A}" type="sibTrans" cxnId="{274C39A6-0070-4221-AAF1-7C8C2DA6E75E}">
      <dgm:prSet/>
      <dgm:spPr/>
      <dgm:t>
        <a:bodyPr/>
        <a:lstStyle/>
        <a:p>
          <a:endParaRPr lang="de-CH"/>
        </a:p>
      </dgm:t>
    </dgm:pt>
    <dgm:pt modelId="{AA9A7A70-5FB7-44DC-A9DF-0C4B4050379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Berufsbildnerin/Berufsbildner beobachtet die Lernenden und beurteilt anhand der Teilkriterien die Leistung und das Verhalten der Lernenden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B9C28-6764-4747-ACD1-DB5230956450}" type="parTrans" cxnId="{3C674942-6583-4B28-A9B3-615CAF604BF1}">
      <dgm:prSet/>
      <dgm:spPr/>
      <dgm:t>
        <a:bodyPr/>
        <a:lstStyle/>
        <a:p>
          <a:endParaRPr lang="de-CH"/>
        </a:p>
      </dgm:t>
    </dgm:pt>
    <dgm:pt modelId="{7E859608-F112-4DF6-ADC7-3F22EC2FA6B7}" type="sibTrans" cxnId="{3C674942-6583-4B28-A9B3-615CAF604BF1}">
      <dgm:prSet/>
      <dgm:spPr/>
      <dgm:t>
        <a:bodyPr/>
        <a:lstStyle/>
        <a:p>
          <a:endParaRPr lang="de-CH"/>
        </a:p>
      </dgm:t>
    </dgm:pt>
    <dgm:pt modelId="{615170BD-015B-4D7D-90B7-104E08C58CB9}" type="pres">
      <dgm:prSet presAssocID="{121A7F84-126C-4186-951B-8515448823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2837AA4-69FE-4FF7-87DE-5D2D78C3602C}" type="pres">
      <dgm:prSet presAssocID="{7283D394-79BC-409E-94D6-E6B59035E593}" presName="composite" presStyleCnt="0"/>
      <dgm:spPr/>
    </dgm:pt>
    <dgm:pt modelId="{8E0D6292-A13C-47E2-96D2-2A32BD3D5FAE}" type="pres">
      <dgm:prSet presAssocID="{7283D394-79BC-409E-94D6-E6B59035E5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5DB8E1A-F279-479A-8E05-DD258084E37F}" type="pres">
      <dgm:prSet presAssocID="{7283D394-79BC-409E-94D6-E6B59035E5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34482D1-377C-44BA-B3CB-0806AA841B09}" type="pres">
      <dgm:prSet presAssocID="{B432E40B-AD5C-4D83-8994-43C2567B0CB4}" presName="sp" presStyleCnt="0"/>
      <dgm:spPr/>
    </dgm:pt>
    <dgm:pt modelId="{B851470B-80FF-46C0-9D55-3875D7CE915D}" type="pres">
      <dgm:prSet presAssocID="{9B2B1F52-D557-41AD-97E0-0C8762719F5F}" presName="composite" presStyleCnt="0"/>
      <dgm:spPr/>
    </dgm:pt>
    <dgm:pt modelId="{910B74E6-EC38-4FBB-BEEE-DA413D1A9989}" type="pres">
      <dgm:prSet presAssocID="{9B2B1F52-D557-41AD-97E0-0C8762719F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FC96DC3-31A6-481D-A25F-13B1313965D0}" type="pres">
      <dgm:prSet presAssocID="{9B2B1F52-D557-41AD-97E0-0C8762719F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58DF6D6-5425-465F-B04E-1BF1F52223D1}" type="pres">
      <dgm:prSet presAssocID="{68F4BEFD-4689-4CF6-8F48-2A2A3AF67C10}" presName="sp" presStyleCnt="0"/>
      <dgm:spPr/>
    </dgm:pt>
    <dgm:pt modelId="{E612D901-DEB7-4285-B285-2040DD0F7EAE}" type="pres">
      <dgm:prSet presAssocID="{DD7F8630-B101-4756-BD0F-55B34BCB4BC4}" presName="composite" presStyleCnt="0"/>
      <dgm:spPr/>
    </dgm:pt>
    <dgm:pt modelId="{47ECBE20-EB77-40E3-AE6E-DC3CCD37CE1E}" type="pres">
      <dgm:prSet presAssocID="{DD7F8630-B101-4756-BD0F-55B34BCB4BC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04A7A5E-16C5-47A4-81A7-A9FE625ADCD8}" type="pres">
      <dgm:prSet presAssocID="{DD7F8630-B101-4756-BD0F-55B34BCB4BC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74C39A6-0070-4221-AAF1-7C8C2DA6E75E}" srcId="{7283D394-79BC-409E-94D6-E6B59035E593}" destId="{F75169B8-5078-4E3B-BE36-35B6123000C8}" srcOrd="1" destOrd="0" parTransId="{DA544260-5E69-4899-BA2F-68BE63DC16F0}" sibTransId="{671B0B75-B7C8-47EF-85ED-9068778EE39A}"/>
    <dgm:cxn modelId="{01A41D39-F48C-44BA-A233-F4E32B4F7482}" type="presOf" srcId="{7283D394-79BC-409E-94D6-E6B59035E593}" destId="{8E0D6292-A13C-47E2-96D2-2A32BD3D5FAE}" srcOrd="0" destOrd="0" presId="urn:microsoft.com/office/officeart/2005/8/layout/chevron2"/>
    <dgm:cxn modelId="{81D0C19F-7E57-4EBD-AE24-932EFA4FC70A}" srcId="{7283D394-79BC-409E-94D6-E6B59035E593}" destId="{55A2EB71-6CEB-40E3-AC3A-72BB8887D227}" srcOrd="0" destOrd="0" parTransId="{291D7DE4-638D-407F-9B30-26D736D0132D}" sibTransId="{B9529771-3954-43F7-AF15-B548F6F005B4}"/>
    <dgm:cxn modelId="{669952C8-9A28-4962-99FB-ECBDB2709458}" type="presOf" srcId="{AA9A7A70-5FB7-44DC-A9DF-0C4B40503791}" destId="{AFC96DC3-31A6-481D-A25F-13B1313965D0}" srcOrd="0" destOrd="1" presId="urn:microsoft.com/office/officeart/2005/8/layout/chevron2"/>
    <dgm:cxn modelId="{50AF0C8D-B40E-4BC9-8722-F130539BDB0F}" srcId="{121A7F84-126C-4186-951B-851544882393}" destId="{9B2B1F52-D557-41AD-97E0-0C8762719F5F}" srcOrd="1" destOrd="0" parTransId="{45D860AD-7808-499D-9817-1E919B8069D0}" sibTransId="{68F4BEFD-4689-4CF6-8F48-2A2A3AF67C10}"/>
    <dgm:cxn modelId="{44C01F92-689E-4FBE-89F6-22E785A0F177}" srcId="{9B2B1F52-D557-41AD-97E0-0C8762719F5F}" destId="{A409FEAE-2C8D-4CA4-B354-633361576EAA}" srcOrd="0" destOrd="0" parTransId="{F88BDAEC-8607-46A4-9FD1-6D7721860FD8}" sibTransId="{9AEB745D-0AE9-4EF9-880C-8D23BC9B038E}"/>
    <dgm:cxn modelId="{840B325E-A229-40AF-86FA-A5B1035425BE}" type="presOf" srcId="{121A7F84-126C-4186-951B-851544882393}" destId="{615170BD-015B-4D7D-90B7-104E08C58CB9}" srcOrd="0" destOrd="0" presId="urn:microsoft.com/office/officeart/2005/8/layout/chevron2"/>
    <dgm:cxn modelId="{3B54B82D-0990-4D55-A930-F32A738A1BAE}" type="presOf" srcId="{55A2EB71-6CEB-40E3-AC3A-72BB8887D227}" destId="{75DB8E1A-F279-479A-8E05-DD258084E37F}" srcOrd="0" destOrd="0" presId="urn:microsoft.com/office/officeart/2005/8/layout/chevron2"/>
    <dgm:cxn modelId="{BFDA5345-B66A-4793-ADF7-FCB0A098D037}" type="presOf" srcId="{F75169B8-5078-4E3B-BE36-35B6123000C8}" destId="{75DB8E1A-F279-479A-8E05-DD258084E37F}" srcOrd="0" destOrd="1" presId="urn:microsoft.com/office/officeart/2005/8/layout/chevron2"/>
    <dgm:cxn modelId="{7EF388F5-5170-4229-A573-02BCDB5FDBA9}" type="presOf" srcId="{A409FEAE-2C8D-4CA4-B354-633361576EAA}" destId="{AFC96DC3-31A6-481D-A25F-13B1313965D0}" srcOrd="0" destOrd="0" presId="urn:microsoft.com/office/officeart/2005/8/layout/chevron2"/>
    <dgm:cxn modelId="{07A1C5AE-3C47-44F0-BDEF-D4DC40C322D9}" type="presOf" srcId="{DD7F8630-B101-4756-BD0F-55B34BCB4BC4}" destId="{47ECBE20-EB77-40E3-AE6E-DC3CCD37CE1E}" srcOrd="0" destOrd="0" presId="urn:microsoft.com/office/officeart/2005/8/layout/chevron2"/>
    <dgm:cxn modelId="{3C674942-6583-4B28-A9B3-615CAF604BF1}" srcId="{9B2B1F52-D557-41AD-97E0-0C8762719F5F}" destId="{AA9A7A70-5FB7-44DC-A9DF-0C4B40503791}" srcOrd="1" destOrd="0" parTransId="{727B9C28-6764-4747-ACD1-DB5230956450}" sibTransId="{7E859608-F112-4DF6-ADC7-3F22EC2FA6B7}"/>
    <dgm:cxn modelId="{92AD1A7C-C13F-4D10-9581-D76A3DC900BE}" srcId="{121A7F84-126C-4186-951B-851544882393}" destId="{7283D394-79BC-409E-94D6-E6B59035E593}" srcOrd="0" destOrd="0" parTransId="{97ACBDE0-0B65-4BFE-AAE1-79482B4A8903}" sibTransId="{B432E40B-AD5C-4D83-8994-43C2567B0CB4}"/>
    <dgm:cxn modelId="{9607E212-CF76-4F2B-AFD9-8A5913CFFFEA}" type="presOf" srcId="{D3050510-31BD-41C3-91C0-49437D2A201E}" destId="{404A7A5E-16C5-47A4-81A7-A9FE625ADCD8}" srcOrd="0" destOrd="0" presId="urn:microsoft.com/office/officeart/2005/8/layout/chevron2"/>
    <dgm:cxn modelId="{243B2CD6-BBEA-4C7D-9660-BB183179658B}" srcId="{DD7F8630-B101-4756-BD0F-55B34BCB4BC4}" destId="{D3050510-31BD-41C3-91C0-49437D2A201E}" srcOrd="0" destOrd="0" parTransId="{BB7EE558-E228-413D-A49C-D42321D93B00}" sibTransId="{EC21AFC7-F209-490D-B854-D23853A48B4A}"/>
    <dgm:cxn modelId="{26059C9B-F778-4D56-8567-1FE2957BD23C}" srcId="{121A7F84-126C-4186-951B-851544882393}" destId="{DD7F8630-B101-4756-BD0F-55B34BCB4BC4}" srcOrd="2" destOrd="0" parTransId="{839085D5-B462-4E69-BAF4-32D40D990D6C}" sibTransId="{747851F5-C09A-45E9-93DB-1A1F02C9544C}"/>
    <dgm:cxn modelId="{6EC24B7A-2435-45F1-8574-B669FDBF2D92}" type="presOf" srcId="{9B2B1F52-D557-41AD-97E0-0C8762719F5F}" destId="{910B74E6-EC38-4FBB-BEEE-DA413D1A9989}" srcOrd="0" destOrd="0" presId="urn:microsoft.com/office/officeart/2005/8/layout/chevron2"/>
    <dgm:cxn modelId="{73D8482D-3D88-45FC-9E5B-AF1AE4733040}" type="presParOf" srcId="{615170BD-015B-4D7D-90B7-104E08C58CB9}" destId="{22837AA4-69FE-4FF7-87DE-5D2D78C3602C}" srcOrd="0" destOrd="0" presId="urn:microsoft.com/office/officeart/2005/8/layout/chevron2"/>
    <dgm:cxn modelId="{10ECB5B6-4FA0-4FCF-B474-9E2CB960D53D}" type="presParOf" srcId="{22837AA4-69FE-4FF7-87DE-5D2D78C3602C}" destId="{8E0D6292-A13C-47E2-96D2-2A32BD3D5FAE}" srcOrd="0" destOrd="0" presId="urn:microsoft.com/office/officeart/2005/8/layout/chevron2"/>
    <dgm:cxn modelId="{14257213-8D14-42C3-BBCB-D05752B2F9CF}" type="presParOf" srcId="{22837AA4-69FE-4FF7-87DE-5D2D78C3602C}" destId="{75DB8E1A-F279-479A-8E05-DD258084E37F}" srcOrd="1" destOrd="0" presId="urn:microsoft.com/office/officeart/2005/8/layout/chevron2"/>
    <dgm:cxn modelId="{2BDF00A7-D0D9-4289-8197-C66046BB2157}" type="presParOf" srcId="{615170BD-015B-4D7D-90B7-104E08C58CB9}" destId="{A34482D1-377C-44BA-B3CB-0806AA841B09}" srcOrd="1" destOrd="0" presId="urn:microsoft.com/office/officeart/2005/8/layout/chevron2"/>
    <dgm:cxn modelId="{5517E48A-36CD-4D0C-8350-D34DEEBD0B3A}" type="presParOf" srcId="{615170BD-015B-4D7D-90B7-104E08C58CB9}" destId="{B851470B-80FF-46C0-9D55-3875D7CE915D}" srcOrd="2" destOrd="0" presId="urn:microsoft.com/office/officeart/2005/8/layout/chevron2"/>
    <dgm:cxn modelId="{0F7B8F74-19A0-47E1-808C-76C32CBEE301}" type="presParOf" srcId="{B851470B-80FF-46C0-9D55-3875D7CE915D}" destId="{910B74E6-EC38-4FBB-BEEE-DA413D1A9989}" srcOrd="0" destOrd="0" presId="urn:microsoft.com/office/officeart/2005/8/layout/chevron2"/>
    <dgm:cxn modelId="{3DEDDCFA-2568-48B0-B8E1-35CC188C930C}" type="presParOf" srcId="{B851470B-80FF-46C0-9D55-3875D7CE915D}" destId="{AFC96DC3-31A6-481D-A25F-13B1313965D0}" srcOrd="1" destOrd="0" presId="urn:microsoft.com/office/officeart/2005/8/layout/chevron2"/>
    <dgm:cxn modelId="{8ED767E3-AC29-47A0-BDFA-BF352B2532C6}" type="presParOf" srcId="{615170BD-015B-4D7D-90B7-104E08C58CB9}" destId="{258DF6D6-5425-465F-B04E-1BF1F52223D1}" srcOrd="3" destOrd="0" presId="urn:microsoft.com/office/officeart/2005/8/layout/chevron2"/>
    <dgm:cxn modelId="{0C3047A5-4D9A-4B68-92C5-9A51A427FD7D}" type="presParOf" srcId="{615170BD-015B-4D7D-90B7-104E08C58CB9}" destId="{E612D901-DEB7-4285-B285-2040DD0F7EAE}" srcOrd="4" destOrd="0" presId="urn:microsoft.com/office/officeart/2005/8/layout/chevron2"/>
    <dgm:cxn modelId="{E054121E-18E3-4D72-A1CF-3C5175FB3D8A}" type="presParOf" srcId="{E612D901-DEB7-4285-B285-2040DD0F7EAE}" destId="{47ECBE20-EB77-40E3-AE6E-DC3CCD37CE1E}" srcOrd="0" destOrd="0" presId="urn:microsoft.com/office/officeart/2005/8/layout/chevron2"/>
    <dgm:cxn modelId="{314A6873-9FFC-4A03-8991-CE665DDF78F1}" type="presParOf" srcId="{E612D901-DEB7-4285-B285-2040DD0F7EAE}" destId="{404A7A5E-16C5-47A4-81A7-A9FE625ADC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47979-C5BF-4E3F-A58E-F5D52AA5B85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D429517-59BB-4338-A264-7EDF315340EE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Arbeits- und</a:t>
          </a:r>
        </a:p>
        <a:p>
          <a:r>
            <a:rPr lang="de-CH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Lernsituation</a:t>
          </a:r>
          <a:endParaRPr lang="de-CH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9393A-42B5-4F99-B568-5497C97B1C73}" type="parTrans" cxnId="{03516673-99FE-477B-AB09-61F595F3C9D5}">
      <dgm:prSet/>
      <dgm:spPr/>
      <dgm:t>
        <a:bodyPr/>
        <a:lstStyle/>
        <a:p>
          <a:endParaRPr lang="de-CH"/>
        </a:p>
      </dgm:t>
    </dgm:pt>
    <dgm:pt modelId="{D2C9499A-0322-4CCC-8183-2E52D0B3A119}" type="sibTrans" cxnId="{03516673-99FE-477B-AB09-61F595F3C9D5}">
      <dgm:prSet/>
      <dgm:spPr/>
      <dgm:t>
        <a:bodyPr/>
        <a:lstStyle/>
        <a:p>
          <a:endParaRPr lang="de-CH"/>
        </a:p>
      </dgm:t>
    </dgm:pt>
    <dgm:pt modelId="{D364A38D-5C7B-40AE-AD76-029F0F81B21C}">
      <dgm:prSet phldrT="[Text]" custT="1"/>
      <dgm:spPr>
        <a:solidFill>
          <a:srgbClr val="0070C0">
            <a:alpha val="30196"/>
          </a:srgbClr>
        </a:solidFill>
      </dgm:spPr>
      <dgm:t>
        <a:bodyPr/>
        <a:lstStyle/>
        <a:p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Leistungsziel 1.1.x.x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1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2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F0C6B-9FD3-48A5-BB1E-F2C69B29D562}" type="parTrans" cxnId="{73CD1005-8647-4572-94B5-5E4E9FE6D5B7}">
      <dgm:prSet/>
      <dgm:spPr/>
      <dgm:t>
        <a:bodyPr/>
        <a:lstStyle/>
        <a:p>
          <a:endParaRPr lang="de-CH"/>
        </a:p>
      </dgm:t>
    </dgm:pt>
    <dgm:pt modelId="{61BCFE50-A156-4637-A41D-E64BDDA08C0F}" type="sibTrans" cxnId="{73CD1005-8647-4572-94B5-5E4E9FE6D5B7}">
      <dgm:prSet/>
      <dgm:spPr/>
      <dgm:t>
        <a:bodyPr/>
        <a:lstStyle/>
        <a:p>
          <a:endParaRPr lang="de-CH"/>
        </a:p>
      </dgm:t>
    </dgm:pt>
    <dgm:pt modelId="{063304F9-A0E5-4697-B7CD-BC3C7DDA6964}">
      <dgm:prSet phldrT="[Text]" custT="1"/>
      <dgm:spPr>
        <a:solidFill>
          <a:srgbClr val="0070C0">
            <a:alpha val="30196"/>
          </a:srgbClr>
        </a:solidFill>
      </dgm:spPr>
      <dgm:t>
        <a:bodyPr/>
        <a:lstStyle/>
        <a:p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Methodenkompetenz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1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2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4FFBB-FA1E-4DB1-9D21-F235407D1C22}" type="parTrans" cxnId="{638E17AF-CD0C-4BFB-AEDB-EEDF4A2DB91B}">
      <dgm:prSet/>
      <dgm:spPr/>
      <dgm:t>
        <a:bodyPr/>
        <a:lstStyle/>
        <a:p>
          <a:endParaRPr lang="de-CH"/>
        </a:p>
      </dgm:t>
    </dgm:pt>
    <dgm:pt modelId="{0797BEDA-42CE-456A-A4C9-D9C56B18E0FE}" type="sibTrans" cxnId="{638E17AF-CD0C-4BFB-AEDB-EEDF4A2DB91B}">
      <dgm:prSet/>
      <dgm:spPr/>
      <dgm:t>
        <a:bodyPr/>
        <a:lstStyle/>
        <a:p>
          <a:endParaRPr lang="de-CH"/>
        </a:p>
      </dgm:t>
    </dgm:pt>
    <dgm:pt modelId="{DBDEAEDB-9FD3-4CD6-9EB3-430571E4EAA6}">
      <dgm:prSet phldrT="[Text]" custT="1"/>
      <dgm:spPr>
        <a:solidFill>
          <a:srgbClr val="0070C0">
            <a:alpha val="30196"/>
          </a:srgbClr>
        </a:solidFill>
      </dgm:spPr>
      <dgm:t>
        <a:bodyPr/>
        <a:lstStyle/>
        <a:p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Leistungsziel</a:t>
          </a:r>
          <a:r>
            <a:rPr lang="de-CH" sz="1600" b="1" dirty="0" smtClean="0">
              <a:latin typeface="Calibri" panose="020F0502020204030204" pitchFamily="34" charset="0"/>
            </a:rPr>
            <a:t> </a:t>
          </a:r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1.1.y.z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1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2 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97194-A65D-47CE-9CEA-5F4B9BB4582D}" type="parTrans" cxnId="{9E7520DF-4D9D-4A2F-8BC8-16DF4117C64C}">
      <dgm:prSet/>
      <dgm:spPr/>
      <dgm:t>
        <a:bodyPr/>
        <a:lstStyle/>
        <a:p>
          <a:endParaRPr lang="de-CH"/>
        </a:p>
      </dgm:t>
    </dgm:pt>
    <dgm:pt modelId="{AB2CA707-EAB9-45B2-971A-07DCF3C1A9CA}" type="sibTrans" cxnId="{9E7520DF-4D9D-4A2F-8BC8-16DF4117C64C}">
      <dgm:prSet/>
      <dgm:spPr/>
      <dgm:t>
        <a:bodyPr/>
        <a:lstStyle/>
        <a:p>
          <a:endParaRPr lang="de-CH"/>
        </a:p>
      </dgm:t>
    </dgm:pt>
    <dgm:pt modelId="{51843C10-562D-4777-87CC-8EBF2D0B9585}">
      <dgm:prSet phldrT="[Text]" custT="1"/>
      <dgm:spPr>
        <a:solidFill>
          <a:srgbClr val="0070C0">
            <a:alpha val="30196"/>
          </a:srgbClr>
        </a:solidFill>
      </dgm:spPr>
      <dgm:t>
        <a:bodyPr/>
        <a:lstStyle/>
        <a:p>
          <a:r>
            <a:rPr lang="de-CH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Sozial- und Selbstkompetenz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1</a:t>
          </a:r>
        </a:p>
        <a:p>
          <a:r>
            <a:rPr lang="de-CH" sz="1600" dirty="0" smtClean="0">
              <a:latin typeface="Arial" panose="020B0604020202020204" pitchFamily="34" charset="0"/>
              <a:cs typeface="Arial" panose="020B0604020202020204" pitchFamily="34" charset="0"/>
            </a:rPr>
            <a:t>Teilkriterium 2</a:t>
          </a:r>
          <a:endParaRPr lang="de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C5A3B-B25F-4C8F-B9B1-1F66840BDE99}" type="parTrans" cxnId="{F48D994A-3330-4A70-8CF2-01CBC70C9C81}">
      <dgm:prSet/>
      <dgm:spPr/>
      <dgm:t>
        <a:bodyPr/>
        <a:lstStyle/>
        <a:p>
          <a:endParaRPr lang="de-CH"/>
        </a:p>
      </dgm:t>
    </dgm:pt>
    <dgm:pt modelId="{6CCBC8D0-B6D9-4512-A4C1-83417C4E6B2A}" type="sibTrans" cxnId="{F48D994A-3330-4A70-8CF2-01CBC70C9C81}">
      <dgm:prSet/>
      <dgm:spPr/>
      <dgm:t>
        <a:bodyPr/>
        <a:lstStyle/>
        <a:p>
          <a:endParaRPr lang="de-CH"/>
        </a:p>
      </dgm:t>
    </dgm:pt>
    <dgm:pt modelId="{2DFDCBB4-805A-4F19-B6F8-0218F5A1CA9F}" type="pres">
      <dgm:prSet presAssocID="{10F47979-C5BF-4E3F-A58E-F5D52AA5B8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512119A3-A059-4392-A4A9-CE391A08E34C}" type="pres">
      <dgm:prSet presAssocID="{10F47979-C5BF-4E3F-A58E-F5D52AA5B852}" presName="radial" presStyleCnt="0">
        <dgm:presLayoutVars>
          <dgm:animLvl val="ctr"/>
        </dgm:presLayoutVars>
      </dgm:prSet>
      <dgm:spPr/>
    </dgm:pt>
    <dgm:pt modelId="{11326160-15D9-4C54-8388-3A128D5AEBBB}" type="pres">
      <dgm:prSet presAssocID="{ED429517-59BB-4338-A264-7EDF315340EE}" presName="centerShape" presStyleLbl="vennNode1" presStyleIdx="0" presStyleCnt="5"/>
      <dgm:spPr/>
      <dgm:t>
        <a:bodyPr/>
        <a:lstStyle/>
        <a:p>
          <a:endParaRPr lang="de-CH"/>
        </a:p>
      </dgm:t>
    </dgm:pt>
    <dgm:pt modelId="{7BA77C02-874D-48F2-AE80-C10D4D3FDE6C}" type="pres">
      <dgm:prSet presAssocID="{D364A38D-5C7B-40AE-AD76-029F0F81B21C}" presName="node" presStyleLbl="vennNode1" presStyleIdx="1" presStyleCnt="5" custScaleX="33221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92F5D63-27F5-4749-A3E9-2943C519EC41}" type="pres">
      <dgm:prSet presAssocID="{063304F9-A0E5-4697-B7CD-BC3C7DDA6964}" presName="node" presStyleLbl="vennNode1" presStyleIdx="2" presStyleCnt="5" custScaleX="255088" custScaleY="112220" custRadScaleRad="146761" custRadScaleInc="138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B36BBE2-16A1-45E3-84AF-F9502E6A1580}" type="pres">
      <dgm:prSet presAssocID="{DBDEAEDB-9FD3-4CD6-9EB3-430571E4EAA6}" presName="node" presStyleLbl="vennNode1" presStyleIdx="3" presStyleCnt="5" custScaleX="289679" custRadScaleRad="99539" custRadScaleInc="50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AAAB09A-3DB0-4AE0-8689-3796E85CCE3C}" type="pres">
      <dgm:prSet presAssocID="{51843C10-562D-4777-87CC-8EBF2D0B9585}" presName="node" presStyleLbl="vennNode1" presStyleIdx="4" presStyleCnt="5" custScaleX="254799" custRadScaleRad="150210" custRadScaleInc="63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E7520DF-4D9D-4A2F-8BC8-16DF4117C64C}" srcId="{ED429517-59BB-4338-A264-7EDF315340EE}" destId="{DBDEAEDB-9FD3-4CD6-9EB3-430571E4EAA6}" srcOrd="2" destOrd="0" parTransId="{62097194-A65D-47CE-9CEA-5F4B9BB4582D}" sibTransId="{AB2CA707-EAB9-45B2-971A-07DCF3C1A9CA}"/>
    <dgm:cxn modelId="{F48D994A-3330-4A70-8CF2-01CBC70C9C81}" srcId="{ED429517-59BB-4338-A264-7EDF315340EE}" destId="{51843C10-562D-4777-87CC-8EBF2D0B9585}" srcOrd="3" destOrd="0" parTransId="{2CDC5A3B-B25F-4C8F-B9B1-1F66840BDE99}" sibTransId="{6CCBC8D0-B6D9-4512-A4C1-83417C4E6B2A}"/>
    <dgm:cxn modelId="{B5321D5F-C80D-487B-B303-53E482159C43}" type="presOf" srcId="{ED429517-59BB-4338-A264-7EDF315340EE}" destId="{11326160-15D9-4C54-8388-3A128D5AEBBB}" srcOrd="0" destOrd="0" presId="urn:microsoft.com/office/officeart/2005/8/layout/radial3"/>
    <dgm:cxn modelId="{03516673-99FE-477B-AB09-61F595F3C9D5}" srcId="{10F47979-C5BF-4E3F-A58E-F5D52AA5B852}" destId="{ED429517-59BB-4338-A264-7EDF315340EE}" srcOrd="0" destOrd="0" parTransId="{C999393A-42B5-4F99-B568-5497C97B1C73}" sibTransId="{D2C9499A-0322-4CCC-8183-2E52D0B3A119}"/>
    <dgm:cxn modelId="{73CD1005-8647-4572-94B5-5E4E9FE6D5B7}" srcId="{ED429517-59BB-4338-A264-7EDF315340EE}" destId="{D364A38D-5C7B-40AE-AD76-029F0F81B21C}" srcOrd="0" destOrd="0" parTransId="{9F4F0C6B-9FD3-48A5-BB1E-F2C69B29D562}" sibTransId="{61BCFE50-A156-4637-A41D-E64BDDA08C0F}"/>
    <dgm:cxn modelId="{5FC6AE7D-777E-45AB-A455-2B16E9B33750}" type="presOf" srcId="{D364A38D-5C7B-40AE-AD76-029F0F81B21C}" destId="{7BA77C02-874D-48F2-AE80-C10D4D3FDE6C}" srcOrd="0" destOrd="0" presId="urn:microsoft.com/office/officeart/2005/8/layout/radial3"/>
    <dgm:cxn modelId="{098DA215-1334-45E8-A07D-72EFD3A45EE3}" type="presOf" srcId="{063304F9-A0E5-4697-B7CD-BC3C7DDA6964}" destId="{C92F5D63-27F5-4749-A3E9-2943C519EC41}" srcOrd="0" destOrd="0" presId="urn:microsoft.com/office/officeart/2005/8/layout/radial3"/>
    <dgm:cxn modelId="{89B68935-4933-4860-B953-2125DFFEA11C}" type="presOf" srcId="{51843C10-562D-4777-87CC-8EBF2D0B9585}" destId="{7AAAB09A-3DB0-4AE0-8689-3796E85CCE3C}" srcOrd="0" destOrd="0" presId="urn:microsoft.com/office/officeart/2005/8/layout/radial3"/>
    <dgm:cxn modelId="{811E53EC-4C8E-4995-B5C7-51A07B1CB0A0}" type="presOf" srcId="{DBDEAEDB-9FD3-4CD6-9EB3-430571E4EAA6}" destId="{2B36BBE2-16A1-45E3-84AF-F9502E6A1580}" srcOrd="0" destOrd="0" presId="urn:microsoft.com/office/officeart/2005/8/layout/radial3"/>
    <dgm:cxn modelId="{638E17AF-CD0C-4BFB-AEDB-EEDF4A2DB91B}" srcId="{ED429517-59BB-4338-A264-7EDF315340EE}" destId="{063304F9-A0E5-4697-B7CD-BC3C7DDA6964}" srcOrd="1" destOrd="0" parTransId="{5584FFBB-FA1E-4DB1-9D21-F235407D1C22}" sibTransId="{0797BEDA-42CE-456A-A4C9-D9C56B18E0FE}"/>
    <dgm:cxn modelId="{B6284947-B294-43A2-87A8-07D4D4995D06}" type="presOf" srcId="{10F47979-C5BF-4E3F-A58E-F5D52AA5B852}" destId="{2DFDCBB4-805A-4F19-B6F8-0218F5A1CA9F}" srcOrd="0" destOrd="0" presId="urn:microsoft.com/office/officeart/2005/8/layout/radial3"/>
    <dgm:cxn modelId="{077B1887-56DC-4E88-B40F-EAAE9EFE96B4}" type="presParOf" srcId="{2DFDCBB4-805A-4F19-B6F8-0218F5A1CA9F}" destId="{512119A3-A059-4392-A4A9-CE391A08E34C}" srcOrd="0" destOrd="0" presId="urn:microsoft.com/office/officeart/2005/8/layout/radial3"/>
    <dgm:cxn modelId="{10BA1366-E3A9-49B7-B248-F7EAF6BDF529}" type="presParOf" srcId="{512119A3-A059-4392-A4A9-CE391A08E34C}" destId="{11326160-15D9-4C54-8388-3A128D5AEBBB}" srcOrd="0" destOrd="0" presId="urn:microsoft.com/office/officeart/2005/8/layout/radial3"/>
    <dgm:cxn modelId="{A2BE6D29-6586-48DB-9391-D0C8171CDC5F}" type="presParOf" srcId="{512119A3-A059-4392-A4A9-CE391A08E34C}" destId="{7BA77C02-874D-48F2-AE80-C10D4D3FDE6C}" srcOrd="1" destOrd="0" presId="urn:microsoft.com/office/officeart/2005/8/layout/radial3"/>
    <dgm:cxn modelId="{C8976B08-D484-492C-BD68-5B8D396E2A72}" type="presParOf" srcId="{512119A3-A059-4392-A4A9-CE391A08E34C}" destId="{C92F5D63-27F5-4749-A3E9-2943C519EC41}" srcOrd="2" destOrd="0" presId="urn:microsoft.com/office/officeart/2005/8/layout/radial3"/>
    <dgm:cxn modelId="{BC0D3D01-87AD-4B7E-B9A9-939E2D2961E9}" type="presParOf" srcId="{512119A3-A059-4392-A4A9-CE391A08E34C}" destId="{2B36BBE2-16A1-45E3-84AF-F9502E6A1580}" srcOrd="3" destOrd="0" presId="urn:microsoft.com/office/officeart/2005/8/layout/radial3"/>
    <dgm:cxn modelId="{9C5CC0E2-7E24-453B-8CA5-B922FD4D1771}" type="presParOf" srcId="{512119A3-A059-4392-A4A9-CE391A08E34C}" destId="{7AAAB09A-3DB0-4AE0-8689-3796E85CCE3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EE307C-B501-492D-B10C-62623AB913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D07EAE06-4E8B-41A1-A625-B84CA64029E2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Ausbildungsbetrieb</a:t>
          </a:r>
          <a:endParaRPr lang="de-CH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E68D8-4ED6-4BD7-B248-5F2155A92B44}" type="parTrans" cxnId="{6294C340-E013-4515-B4FE-B19F45216753}">
      <dgm:prSet/>
      <dgm:spPr/>
      <dgm:t>
        <a:bodyPr/>
        <a:lstStyle/>
        <a:p>
          <a:endParaRPr lang="de-CH"/>
        </a:p>
      </dgm:t>
    </dgm:pt>
    <dgm:pt modelId="{FFFDD6E4-045B-4DF9-BD2C-1A07439EFDEC}" type="sibTrans" cxnId="{6294C340-E013-4515-B4FE-B19F45216753}">
      <dgm:prSet/>
      <dgm:spPr/>
      <dgm:t>
        <a:bodyPr/>
        <a:lstStyle/>
        <a:p>
          <a:endParaRPr lang="de-CH"/>
        </a:p>
      </dgm:t>
    </dgm:pt>
    <dgm:pt modelId="{2CB17789-0640-4C75-962A-CA1F287CD5A8}">
      <dgm:prSet phldrT="[Text]"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beurteilt die Inhalte der Dokumentation</a:t>
          </a:r>
          <a:endParaRPr lang="de-CH" dirty="0">
            <a:latin typeface="Calibri" panose="020F0502020204030204" pitchFamily="34" charset="0"/>
          </a:endParaRPr>
        </a:p>
      </dgm:t>
    </dgm:pt>
    <dgm:pt modelId="{1B510C7E-BFDE-4F15-8750-394D84EB2D0C}" type="parTrans" cxnId="{8A7A0D1A-E0D2-403E-B8E8-A8A8962F5DE1}">
      <dgm:prSet/>
      <dgm:spPr/>
      <dgm:t>
        <a:bodyPr/>
        <a:lstStyle/>
        <a:p>
          <a:endParaRPr lang="de-CH"/>
        </a:p>
      </dgm:t>
    </dgm:pt>
    <dgm:pt modelId="{E89CF79B-3ACE-41CA-8117-2D06FA7078A1}" type="sibTrans" cxnId="{8A7A0D1A-E0D2-403E-B8E8-A8A8962F5DE1}">
      <dgm:prSet/>
      <dgm:spPr/>
      <dgm:t>
        <a:bodyPr/>
        <a:lstStyle/>
        <a:p>
          <a:endParaRPr lang="de-CH"/>
        </a:p>
      </dgm:t>
    </dgm:pt>
    <dgm:pt modelId="{1C9B3F68-0C54-45AF-A08A-0C88E7A3B699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Überbetrieblicher Kurs</a:t>
          </a:r>
          <a:endParaRPr lang="de-CH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DA23E-8CD1-47D9-AA9C-82C26A39F76C}" type="parTrans" cxnId="{633A0E1F-B189-44C2-AA50-1C7C56C7D216}">
      <dgm:prSet/>
      <dgm:spPr/>
      <dgm:t>
        <a:bodyPr/>
        <a:lstStyle/>
        <a:p>
          <a:endParaRPr lang="de-CH"/>
        </a:p>
      </dgm:t>
    </dgm:pt>
    <dgm:pt modelId="{4AAE2F15-97B1-4325-B3D5-9F837463729C}" type="sibTrans" cxnId="{633A0E1F-B189-44C2-AA50-1C7C56C7D216}">
      <dgm:prSet/>
      <dgm:spPr/>
      <dgm:t>
        <a:bodyPr/>
        <a:lstStyle/>
        <a:p>
          <a:endParaRPr lang="de-CH"/>
        </a:p>
      </dgm:t>
    </dgm:pt>
    <dgm:pt modelId="{23C61CC3-CF9B-4A49-9DE5-81DB3A6BE1EE}">
      <dgm:prSet phldrT="[Text]"/>
      <dgm:spPr/>
      <dgm:t>
        <a:bodyPr/>
        <a:lstStyle/>
        <a:p>
          <a:r>
            <a:rPr lang="de-CH" dirty="0" smtClean="0">
              <a:latin typeface="Calibri" panose="020F0502020204030204" pitchFamily="34" charset="0"/>
            </a:rPr>
            <a:t>beurteilt die Präsentation</a:t>
          </a:r>
          <a:endParaRPr lang="de-CH" dirty="0">
            <a:latin typeface="Calibri" panose="020F0502020204030204" pitchFamily="34" charset="0"/>
          </a:endParaRPr>
        </a:p>
      </dgm:t>
    </dgm:pt>
    <dgm:pt modelId="{148F5D46-D7D8-4AEA-A6D5-1C9822F220A7}" type="parTrans" cxnId="{5BA756E1-54FD-4725-A1F7-69AE6207540F}">
      <dgm:prSet/>
      <dgm:spPr/>
      <dgm:t>
        <a:bodyPr/>
        <a:lstStyle/>
        <a:p>
          <a:endParaRPr lang="de-CH"/>
        </a:p>
      </dgm:t>
    </dgm:pt>
    <dgm:pt modelId="{4BD8EFB3-67ED-4DA7-8882-ED54FB3C8E61}" type="sibTrans" cxnId="{5BA756E1-54FD-4725-A1F7-69AE6207540F}">
      <dgm:prSet/>
      <dgm:spPr/>
      <dgm:t>
        <a:bodyPr/>
        <a:lstStyle/>
        <a:p>
          <a:endParaRPr lang="de-CH"/>
        </a:p>
      </dgm:t>
    </dgm:pt>
    <dgm:pt modelId="{A2D6B548-4CF8-4AC8-A957-3DD32938A697}" type="pres">
      <dgm:prSet presAssocID="{BEEE307C-B501-492D-B10C-62623AB91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84FBC458-45C0-4D06-B3C5-34A73C545BF9}" type="pres">
      <dgm:prSet presAssocID="{D07EAE06-4E8B-41A1-A625-B84CA64029E2}" presName="root" presStyleCnt="0"/>
      <dgm:spPr/>
    </dgm:pt>
    <dgm:pt modelId="{C46E2D56-4CF5-4901-88FC-8ADE6D479C0F}" type="pres">
      <dgm:prSet presAssocID="{D07EAE06-4E8B-41A1-A625-B84CA64029E2}" presName="rootComposite" presStyleCnt="0"/>
      <dgm:spPr/>
    </dgm:pt>
    <dgm:pt modelId="{4D61B8ED-2D5C-4C08-8257-CF712C5F3319}" type="pres">
      <dgm:prSet presAssocID="{D07EAE06-4E8B-41A1-A625-B84CA64029E2}" presName="rootText" presStyleLbl="node1" presStyleIdx="0" presStyleCnt="2"/>
      <dgm:spPr/>
      <dgm:t>
        <a:bodyPr/>
        <a:lstStyle/>
        <a:p>
          <a:endParaRPr lang="de-CH"/>
        </a:p>
      </dgm:t>
    </dgm:pt>
    <dgm:pt modelId="{50853640-C287-4138-8669-BF09087965E0}" type="pres">
      <dgm:prSet presAssocID="{D07EAE06-4E8B-41A1-A625-B84CA64029E2}" presName="rootConnector" presStyleLbl="node1" presStyleIdx="0" presStyleCnt="2"/>
      <dgm:spPr/>
      <dgm:t>
        <a:bodyPr/>
        <a:lstStyle/>
        <a:p>
          <a:endParaRPr lang="de-CH"/>
        </a:p>
      </dgm:t>
    </dgm:pt>
    <dgm:pt modelId="{825817E0-5326-4617-B1AF-DB3AC6173473}" type="pres">
      <dgm:prSet presAssocID="{D07EAE06-4E8B-41A1-A625-B84CA64029E2}" presName="childShape" presStyleCnt="0"/>
      <dgm:spPr/>
    </dgm:pt>
    <dgm:pt modelId="{58AD5F3D-2C89-4AD4-BC89-092692DF3AC2}" type="pres">
      <dgm:prSet presAssocID="{1B510C7E-BFDE-4F15-8750-394D84EB2D0C}" presName="Name13" presStyleLbl="parChTrans1D2" presStyleIdx="0" presStyleCnt="2"/>
      <dgm:spPr/>
      <dgm:t>
        <a:bodyPr/>
        <a:lstStyle/>
        <a:p>
          <a:endParaRPr lang="de-CH"/>
        </a:p>
      </dgm:t>
    </dgm:pt>
    <dgm:pt modelId="{7D54B8C7-247D-4196-966E-D8705F7CB569}" type="pres">
      <dgm:prSet presAssocID="{2CB17789-0640-4C75-962A-CA1F287CD5A8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A32A58-5C1A-4C97-9E68-B88F12BBB3F6}" type="pres">
      <dgm:prSet presAssocID="{1C9B3F68-0C54-45AF-A08A-0C88E7A3B699}" presName="root" presStyleCnt="0"/>
      <dgm:spPr/>
    </dgm:pt>
    <dgm:pt modelId="{5BF1F1D5-35D2-4B6E-8560-552B9164C440}" type="pres">
      <dgm:prSet presAssocID="{1C9B3F68-0C54-45AF-A08A-0C88E7A3B699}" presName="rootComposite" presStyleCnt="0"/>
      <dgm:spPr/>
    </dgm:pt>
    <dgm:pt modelId="{D89E9CA2-6442-467F-B334-38FDF92E265C}" type="pres">
      <dgm:prSet presAssocID="{1C9B3F68-0C54-45AF-A08A-0C88E7A3B699}" presName="rootText" presStyleLbl="node1" presStyleIdx="1" presStyleCnt="2"/>
      <dgm:spPr/>
      <dgm:t>
        <a:bodyPr/>
        <a:lstStyle/>
        <a:p>
          <a:endParaRPr lang="de-CH"/>
        </a:p>
      </dgm:t>
    </dgm:pt>
    <dgm:pt modelId="{AB100A33-34E8-4FDC-968B-12287B851081}" type="pres">
      <dgm:prSet presAssocID="{1C9B3F68-0C54-45AF-A08A-0C88E7A3B699}" presName="rootConnector" presStyleLbl="node1" presStyleIdx="1" presStyleCnt="2"/>
      <dgm:spPr/>
      <dgm:t>
        <a:bodyPr/>
        <a:lstStyle/>
        <a:p>
          <a:endParaRPr lang="de-CH"/>
        </a:p>
      </dgm:t>
    </dgm:pt>
    <dgm:pt modelId="{9EE2F716-E1AD-444B-896F-C4222E60F4D6}" type="pres">
      <dgm:prSet presAssocID="{1C9B3F68-0C54-45AF-A08A-0C88E7A3B699}" presName="childShape" presStyleCnt="0"/>
      <dgm:spPr/>
    </dgm:pt>
    <dgm:pt modelId="{95C3B385-FFCE-4BDF-9530-713568EAA99B}" type="pres">
      <dgm:prSet presAssocID="{148F5D46-D7D8-4AEA-A6D5-1C9822F220A7}" presName="Name13" presStyleLbl="parChTrans1D2" presStyleIdx="1" presStyleCnt="2"/>
      <dgm:spPr/>
      <dgm:t>
        <a:bodyPr/>
        <a:lstStyle/>
        <a:p>
          <a:endParaRPr lang="de-CH"/>
        </a:p>
      </dgm:t>
    </dgm:pt>
    <dgm:pt modelId="{EEE329C2-044B-4B41-88A1-0E065ABF43DD}" type="pres">
      <dgm:prSet presAssocID="{23C61CC3-CF9B-4A49-9DE5-81DB3A6BE1E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F16725D6-2605-42CE-A296-059EA8853D08}" type="presOf" srcId="{148F5D46-D7D8-4AEA-A6D5-1C9822F220A7}" destId="{95C3B385-FFCE-4BDF-9530-713568EAA99B}" srcOrd="0" destOrd="0" presId="urn:microsoft.com/office/officeart/2005/8/layout/hierarchy3"/>
    <dgm:cxn modelId="{2DC2061A-9A73-4C13-B76C-F9FCFBA4B3BB}" type="presOf" srcId="{2CB17789-0640-4C75-962A-CA1F287CD5A8}" destId="{7D54B8C7-247D-4196-966E-D8705F7CB569}" srcOrd="0" destOrd="0" presId="urn:microsoft.com/office/officeart/2005/8/layout/hierarchy3"/>
    <dgm:cxn modelId="{633A0E1F-B189-44C2-AA50-1C7C56C7D216}" srcId="{BEEE307C-B501-492D-B10C-62623AB913C3}" destId="{1C9B3F68-0C54-45AF-A08A-0C88E7A3B699}" srcOrd="1" destOrd="0" parTransId="{A95DA23E-8CD1-47D9-AA9C-82C26A39F76C}" sibTransId="{4AAE2F15-97B1-4325-B3D5-9F837463729C}"/>
    <dgm:cxn modelId="{8950A19F-8D66-44FB-A11F-C63B9BE60895}" type="presOf" srcId="{23C61CC3-CF9B-4A49-9DE5-81DB3A6BE1EE}" destId="{EEE329C2-044B-4B41-88A1-0E065ABF43DD}" srcOrd="0" destOrd="0" presId="urn:microsoft.com/office/officeart/2005/8/layout/hierarchy3"/>
    <dgm:cxn modelId="{8C44D146-6FA8-47AE-8A80-3BBB7B3AA47E}" type="presOf" srcId="{1B510C7E-BFDE-4F15-8750-394D84EB2D0C}" destId="{58AD5F3D-2C89-4AD4-BC89-092692DF3AC2}" srcOrd="0" destOrd="0" presId="urn:microsoft.com/office/officeart/2005/8/layout/hierarchy3"/>
    <dgm:cxn modelId="{57FC109F-4392-4E7D-8AC7-725476F902A4}" type="presOf" srcId="{1C9B3F68-0C54-45AF-A08A-0C88E7A3B699}" destId="{D89E9CA2-6442-467F-B334-38FDF92E265C}" srcOrd="0" destOrd="0" presId="urn:microsoft.com/office/officeart/2005/8/layout/hierarchy3"/>
    <dgm:cxn modelId="{1E280928-4697-4EE9-963A-36C3334BE5CC}" type="presOf" srcId="{1C9B3F68-0C54-45AF-A08A-0C88E7A3B699}" destId="{AB100A33-34E8-4FDC-968B-12287B851081}" srcOrd="1" destOrd="0" presId="urn:microsoft.com/office/officeart/2005/8/layout/hierarchy3"/>
    <dgm:cxn modelId="{8A7A0D1A-E0D2-403E-B8E8-A8A8962F5DE1}" srcId="{D07EAE06-4E8B-41A1-A625-B84CA64029E2}" destId="{2CB17789-0640-4C75-962A-CA1F287CD5A8}" srcOrd="0" destOrd="0" parTransId="{1B510C7E-BFDE-4F15-8750-394D84EB2D0C}" sibTransId="{E89CF79B-3ACE-41CA-8117-2D06FA7078A1}"/>
    <dgm:cxn modelId="{99BE48D4-2766-4981-8042-427E554B41CC}" type="presOf" srcId="{D07EAE06-4E8B-41A1-A625-B84CA64029E2}" destId="{4D61B8ED-2D5C-4C08-8257-CF712C5F3319}" srcOrd="0" destOrd="0" presId="urn:microsoft.com/office/officeart/2005/8/layout/hierarchy3"/>
    <dgm:cxn modelId="{5BA756E1-54FD-4725-A1F7-69AE6207540F}" srcId="{1C9B3F68-0C54-45AF-A08A-0C88E7A3B699}" destId="{23C61CC3-CF9B-4A49-9DE5-81DB3A6BE1EE}" srcOrd="0" destOrd="0" parTransId="{148F5D46-D7D8-4AEA-A6D5-1C9822F220A7}" sibTransId="{4BD8EFB3-67ED-4DA7-8882-ED54FB3C8E61}"/>
    <dgm:cxn modelId="{AFC3CBA2-39F8-4911-8543-3CDD358EBCE7}" type="presOf" srcId="{D07EAE06-4E8B-41A1-A625-B84CA64029E2}" destId="{50853640-C287-4138-8669-BF09087965E0}" srcOrd="1" destOrd="0" presId="urn:microsoft.com/office/officeart/2005/8/layout/hierarchy3"/>
    <dgm:cxn modelId="{80F06837-CB7D-4310-AFAC-E4FEB4399127}" type="presOf" srcId="{BEEE307C-B501-492D-B10C-62623AB913C3}" destId="{A2D6B548-4CF8-4AC8-A957-3DD32938A697}" srcOrd="0" destOrd="0" presId="urn:microsoft.com/office/officeart/2005/8/layout/hierarchy3"/>
    <dgm:cxn modelId="{6294C340-E013-4515-B4FE-B19F45216753}" srcId="{BEEE307C-B501-492D-B10C-62623AB913C3}" destId="{D07EAE06-4E8B-41A1-A625-B84CA64029E2}" srcOrd="0" destOrd="0" parTransId="{C0AE68D8-4ED6-4BD7-B248-5F2155A92B44}" sibTransId="{FFFDD6E4-045B-4DF9-BD2C-1A07439EFDEC}"/>
    <dgm:cxn modelId="{55E9299E-D214-473E-8F19-FEC38BAEFF95}" type="presParOf" srcId="{A2D6B548-4CF8-4AC8-A957-3DD32938A697}" destId="{84FBC458-45C0-4D06-B3C5-34A73C545BF9}" srcOrd="0" destOrd="0" presId="urn:microsoft.com/office/officeart/2005/8/layout/hierarchy3"/>
    <dgm:cxn modelId="{42859B66-C051-452C-AFD0-5B6F8C81594E}" type="presParOf" srcId="{84FBC458-45C0-4D06-B3C5-34A73C545BF9}" destId="{C46E2D56-4CF5-4901-88FC-8ADE6D479C0F}" srcOrd="0" destOrd="0" presId="urn:microsoft.com/office/officeart/2005/8/layout/hierarchy3"/>
    <dgm:cxn modelId="{E7E0BDA6-C78C-4F22-A5AA-6B214A035A13}" type="presParOf" srcId="{C46E2D56-4CF5-4901-88FC-8ADE6D479C0F}" destId="{4D61B8ED-2D5C-4C08-8257-CF712C5F3319}" srcOrd="0" destOrd="0" presId="urn:microsoft.com/office/officeart/2005/8/layout/hierarchy3"/>
    <dgm:cxn modelId="{4AF9BC9B-F67F-4C52-AA88-C46D9411E555}" type="presParOf" srcId="{C46E2D56-4CF5-4901-88FC-8ADE6D479C0F}" destId="{50853640-C287-4138-8669-BF09087965E0}" srcOrd="1" destOrd="0" presId="urn:microsoft.com/office/officeart/2005/8/layout/hierarchy3"/>
    <dgm:cxn modelId="{FD08B0DA-8B00-4AEA-8771-D87538B16455}" type="presParOf" srcId="{84FBC458-45C0-4D06-B3C5-34A73C545BF9}" destId="{825817E0-5326-4617-B1AF-DB3AC6173473}" srcOrd="1" destOrd="0" presId="urn:microsoft.com/office/officeart/2005/8/layout/hierarchy3"/>
    <dgm:cxn modelId="{19CB6569-E5F0-4606-85D6-35746A08A8C4}" type="presParOf" srcId="{825817E0-5326-4617-B1AF-DB3AC6173473}" destId="{58AD5F3D-2C89-4AD4-BC89-092692DF3AC2}" srcOrd="0" destOrd="0" presId="urn:microsoft.com/office/officeart/2005/8/layout/hierarchy3"/>
    <dgm:cxn modelId="{4701B876-6687-4C6A-88D2-434AA970ACC5}" type="presParOf" srcId="{825817E0-5326-4617-B1AF-DB3AC6173473}" destId="{7D54B8C7-247D-4196-966E-D8705F7CB569}" srcOrd="1" destOrd="0" presId="urn:microsoft.com/office/officeart/2005/8/layout/hierarchy3"/>
    <dgm:cxn modelId="{3F51572B-31DB-44C2-87F9-B6689A217D4C}" type="presParOf" srcId="{A2D6B548-4CF8-4AC8-A957-3DD32938A697}" destId="{35A32A58-5C1A-4C97-9E68-B88F12BBB3F6}" srcOrd="1" destOrd="0" presId="urn:microsoft.com/office/officeart/2005/8/layout/hierarchy3"/>
    <dgm:cxn modelId="{DB829220-EA4F-4685-B087-A2BEC0542A70}" type="presParOf" srcId="{35A32A58-5C1A-4C97-9E68-B88F12BBB3F6}" destId="{5BF1F1D5-35D2-4B6E-8560-552B9164C440}" srcOrd="0" destOrd="0" presId="urn:microsoft.com/office/officeart/2005/8/layout/hierarchy3"/>
    <dgm:cxn modelId="{18801C17-5D5E-4963-94D9-BAB6FBCEF7C6}" type="presParOf" srcId="{5BF1F1D5-35D2-4B6E-8560-552B9164C440}" destId="{D89E9CA2-6442-467F-B334-38FDF92E265C}" srcOrd="0" destOrd="0" presId="urn:microsoft.com/office/officeart/2005/8/layout/hierarchy3"/>
    <dgm:cxn modelId="{D602DE20-805C-4960-9991-B1EE105A5969}" type="presParOf" srcId="{5BF1F1D5-35D2-4B6E-8560-552B9164C440}" destId="{AB100A33-34E8-4FDC-968B-12287B851081}" srcOrd="1" destOrd="0" presId="urn:microsoft.com/office/officeart/2005/8/layout/hierarchy3"/>
    <dgm:cxn modelId="{C6DAA35D-4414-46AC-8E18-70E2ED28B459}" type="presParOf" srcId="{35A32A58-5C1A-4C97-9E68-B88F12BBB3F6}" destId="{9EE2F716-E1AD-444B-896F-C4222E60F4D6}" srcOrd="1" destOrd="0" presId="urn:microsoft.com/office/officeart/2005/8/layout/hierarchy3"/>
    <dgm:cxn modelId="{E1847F43-7399-4F4D-96E7-1081DDD8038D}" type="presParOf" srcId="{9EE2F716-E1AD-444B-896F-C4222E60F4D6}" destId="{95C3B385-FFCE-4BDF-9530-713568EAA99B}" srcOrd="0" destOrd="0" presId="urn:microsoft.com/office/officeart/2005/8/layout/hierarchy3"/>
    <dgm:cxn modelId="{BDAEA9C2-B71E-4774-8659-EC6641903587}" type="presParOf" srcId="{9EE2F716-E1AD-444B-896F-C4222E60F4D6}" destId="{EEE329C2-044B-4B41-88A1-0E065ABF43D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A9C8B8-DCDF-46D1-B758-98A92AA3AE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67C28A-7A80-4637-A497-3676AD9E8DB8}">
      <dgm:prSet phldrT="[Text]" custT="1"/>
      <dgm:spPr>
        <a:solidFill>
          <a:srgbClr val="0070C0"/>
        </a:solidFill>
      </dgm:spPr>
      <dgm:t>
        <a:bodyPr/>
        <a:lstStyle/>
        <a:p>
          <a:r>
            <a:rPr lang="de-CH" sz="1800" dirty="0" smtClean="0">
              <a:latin typeface="Arial" panose="020B0604020202020204" pitchFamily="34" charset="0"/>
              <a:cs typeface="Arial" panose="020B0604020202020204" pitchFamily="34" charset="0"/>
            </a:rPr>
            <a:t>Gäste einladen</a:t>
          </a:r>
          <a:endParaRPr lang="de-CH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A33DF-D762-4626-9EDD-E7406EFF33DE}" type="parTrans" cxnId="{0FDC8865-400B-44E1-B862-5C4FF9CD2E7B}">
      <dgm:prSet/>
      <dgm:spPr/>
      <dgm:t>
        <a:bodyPr/>
        <a:lstStyle/>
        <a:p>
          <a:endParaRPr lang="de-CH"/>
        </a:p>
      </dgm:t>
    </dgm:pt>
    <dgm:pt modelId="{7E9EA577-C9AF-4C0A-BD82-09439FAFBAFA}" type="sibTrans" cxnId="{0FDC8865-400B-44E1-B862-5C4FF9CD2E7B}">
      <dgm:prSet/>
      <dgm:spPr/>
      <dgm:t>
        <a:bodyPr/>
        <a:lstStyle/>
        <a:p>
          <a:endParaRPr lang="de-CH"/>
        </a:p>
      </dgm:t>
    </dgm:pt>
    <dgm:pt modelId="{10B2CBBF-5D6B-42DD-B912-B2296C21F305}">
      <dgm:prSet phldrT="[Text]" custT="1"/>
      <dgm:spPr>
        <a:solidFill>
          <a:srgbClr val="0070C0"/>
        </a:solidFill>
      </dgm:spPr>
      <dgm:t>
        <a:bodyPr/>
        <a:lstStyle/>
        <a:p>
          <a:pPr>
            <a:spcAft>
              <a:spcPct val="35000"/>
            </a:spcAft>
          </a:pPr>
          <a:endParaRPr lang="de-CH" sz="4800" dirty="0" smtClean="0"/>
        </a:p>
        <a:p>
          <a:pPr>
            <a:spcAft>
              <a:spcPts val="2058"/>
            </a:spcAft>
          </a:pPr>
          <a:r>
            <a:rPr lang="de-CH" sz="4800" dirty="0" smtClean="0"/>
            <a:t>……….</a:t>
          </a:r>
          <a:endParaRPr lang="de-CH" sz="4800" dirty="0"/>
        </a:p>
      </dgm:t>
    </dgm:pt>
    <dgm:pt modelId="{99C263F0-F8CE-434B-AB42-3FD94B5263DB}" type="parTrans" cxnId="{60709753-0375-4389-ADCC-CED4A44BDD44}">
      <dgm:prSet/>
      <dgm:spPr/>
      <dgm:t>
        <a:bodyPr/>
        <a:lstStyle/>
        <a:p>
          <a:endParaRPr lang="de-CH"/>
        </a:p>
      </dgm:t>
    </dgm:pt>
    <dgm:pt modelId="{C0DBD037-104B-474B-8B7E-8A529D40D12D}" type="sibTrans" cxnId="{60709753-0375-4389-ADCC-CED4A44BDD44}">
      <dgm:prSet/>
      <dgm:spPr/>
      <dgm:t>
        <a:bodyPr/>
        <a:lstStyle/>
        <a:p>
          <a:endParaRPr lang="de-CH"/>
        </a:p>
      </dgm:t>
    </dgm:pt>
    <dgm:pt modelId="{A9FCE071-7C2E-4A55-9446-DE2BF79295F5}">
      <dgm:prSet phldrT="[Text]"/>
      <dgm:spPr>
        <a:solidFill>
          <a:srgbClr val="0070C0"/>
        </a:solidFill>
      </dgm:spPr>
      <dgm:t>
        <a:bodyPr/>
        <a:lstStyle/>
        <a:p>
          <a:r>
            <a:rPr lang="de-CH" dirty="0" smtClean="0"/>
            <a:t>…..</a:t>
          </a:r>
          <a:endParaRPr lang="de-CH" dirty="0"/>
        </a:p>
      </dgm:t>
    </dgm:pt>
    <dgm:pt modelId="{2013FE59-4C94-4EBB-87C7-0BF2D3E66FA3}" type="parTrans" cxnId="{9E2FE35A-954F-45C8-BB5B-CCEBEEA5E384}">
      <dgm:prSet/>
      <dgm:spPr/>
      <dgm:t>
        <a:bodyPr/>
        <a:lstStyle/>
        <a:p>
          <a:endParaRPr lang="de-CH"/>
        </a:p>
      </dgm:t>
    </dgm:pt>
    <dgm:pt modelId="{EFAF40F0-B1BC-4867-9C67-9419357BCBCA}" type="sibTrans" cxnId="{9E2FE35A-954F-45C8-BB5B-CCEBEEA5E384}">
      <dgm:prSet/>
      <dgm:spPr/>
      <dgm:t>
        <a:bodyPr/>
        <a:lstStyle/>
        <a:p>
          <a:endParaRPr lang="de-CH"/>
        </a:p>
      </dgm:t>
    </dgm:pt>
    <dgm:pt modelId="{1E065B56-B72B-4541-81D4-5276673DDB52}">
      <dgm:prSet custT="1"/>
      <dgm:spPr>
        <a:solidFill>
          <a:srgbClr val="0070C0"/>
        </a:solidFill>
      </dgm:spPr>
      <dgm:t>
        <a:bodyPr/>
        <a:lstStyle/>
        <a:p>
          <a:r>
            <a:rPr lang="de-CH" sz="1800" dirty="0" smtClean="0">
              <a:latin typeface="Arial" panose="020B0604020202020204" pitchFamily="34" charset="0"/>
              <a:cs typeface="Arial" panose="020B0604020202020204" pitchFamily="34" charset="0"/>
            </a:rPr>
            <a:t>Leergut</a:t>
          </a:r>
        </a:p>
        <a:p>
          <a:r>
            <a:rPr lang="de-CH" sz="1800" dirty="0" smtClean="0">
              <a:latin typeface="Arial" panose="020B0604020202020204" pitchFamily="34" charset="0"/>
              <a:cs typeface="Arial" panose="020B0604020202020204" pitchFamily="34" charset="0"/>
            </a:rPr>
            <a:t>entsorgen</a:t>
          </a:r>
          <a:endParaRPr lang="de-CH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69A7F-E613-4329-9911-F81E0779F7F6}" type="parTrans" cxnId="{29E91097-278C-4837-9C63-43F49CD68186}">
      <dgm:prSet/>
      <dgm:spPr/>
      <dgm:t>
        <a:bodyPr/>
        <a:lstStyle/>
        <a:p>
          <a:endParaRPr lang="de-CH"/>
        </a:p>
      </dgm:t>
    </dgm:pt>
    <dgm:pt modelId="{B1DC422D-54AE-464E-BB47-9F919FF36083}" type="sibTrans" cxnId="{29E91097-278C-4837-9C63-43F49CD68186}">
      <dgm:prSet/>
      <dgm:spPr/>
      <dgm:t>
        <a:bodyPr/>
        <a:lstStyle/>
        <a:p>
          <a:endParaRPr lang="de-CH"/>
        </a:p>
      </dgm:t>
    </dgm:pt>
    <dgm:pt modelId="{DECF3026-58B4-4247-BAC4-71EFE341FC3F}" type="pres">
      <dgm:prSet presAssocID="{36A9C8B8-DCDF-46D1-B758-98A92AA3AEDB}" presName="Name0" presStyleCnt="0">
        <dgm:presLayoutVars>
          <dgm:dir/>
          <dgm:animLvl val="lvl"/>
          <dgm:resizeHandles val="exact"/>
        </dgm:presLayoutVars>
      </dgm:prSet>
      <dgm:spPr/>
    </dgm:pt>
    <dgm:pt modelId="{83ED44CA-FF12-4F88-849B-A9C8ED47FD07}" type="pres">
      <dgm:prSet presAssocID="{2567C28A-7A80-4637-A497-3676AD9E8DB8}" presName="parTxOnly" presStyleLbl="node1" presStyleIdx="0" presStyleCnt="4" custLinFactNeighborX="-11486" custLinFactNeighborY="40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9AB3CBA-ADBA-42D1-8FDB-B6B4C9DB6D35}" type="pres">
      <dgm:prSet presAssocID="{7E9EA577-C9AF-4C0A-BD82-09439FAFBAFA}" presName="parTxOnlySpace" presStyleCnt="0"/>
      <dgm:spPr/>
    </dgm:pt>
    <dgm:pt modelId="{ADB53B8A-9361-45B9-B095-2856BDAD0317}" type="pres">
      <dgm:prSet presAssocID="{10B2CBBF-5D6B-42DD-B912-B2296C21F305}" presName="parTxOnly" presStyleLbl="node1" presStyleIdx="1" presStyleCnt="4" custLinFactNeighborX="-11486" custLinFactNeighborY="40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AFC7357-25B6-441B-B3E7-C5541A83856F}" type="pres">
      <dgm:prSet presAssocID="{C0DBD037-104B-474B-8B7E-8A529D40D12D}" presName="parTxOnlySpace" presStyleCnt="0"/>
      <dgm:spPr/>
    </dgm:pt>
    <dgm:pt modelId="{741D9E7C-3DE6-41F5-A85B-40FCDCA8483A}" type="pres">
      <dgm:prSet presAssocID="{A9FCE071-7C2E-4A55-9446-DE2BF79295F5}" presName="parTxOnly" presStyleLbl="node1" presStyleIdx="2" presStyleCnt="4" custLinFactNeighborX="-11486" custLinFactNeighborY="40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C6C9DAE-64B0-4EE0-895F-840652582F07}" type="pres">
      <dgm:prSet presAssocID="{EFAF40F0-B1BC-4867-9C67-9419357BCBCA}" presName="parTxOnlySpace" presStyleCnt="0"/>
      <dgm:spPr/>
    </dgm:pt>
    <dgm:pt modelId="{AF535F12-1D63-4A83-8D1F-22B31971D886}" type="pres">
      <dgm:prSet presAssocID="{1E065B56-B72B-4541-81D4-5276673DDB52}" presName="parTxOnly" presStyleLbl="node1" presStyleIdx="3" presStyleCnt="4" custLinFactNeighborX="-11486" custLinFactNeighborY="40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FDC8865-400B-44E1-B862-5C4FF9CD2E7B}" srcId="{36A9C8B8-DCDF-46D1-B758-98A92AA3AEDB}" destId="{2567C28A-7A80-4637-A497-3676AD9E8DB8}" srcOrd="0" destOrd="0" parTransId="{65EA33DF-D762-4626-9EDD-E7406EFF33DE}" sibTransId="{7E9EA577-C9AF-4C0A-BD82-09439FAFBAFA}"/>
    <dgm:cxn modelId="{4996E621-D780-4B37-8798-BEEB8099D487}" type="presOf" srcId="{1E065B56-B72B-4541-81D4-5276673DDB52}" destId="{AF535F12-1D63-4A83-8D1F-22B31971D886}" srcOrd="0" destOrd="0" presId="urn:microsoft.com/office/officeart/2005/8/layout/chevron1"/>
    <dgm:cxn modelId="{4CE3FD1A-FD60-49B8-8393-BE0815B0DBFB}" type="presOf" srcId="{A9FCE071-7C2E-4A55-9446-DE2BF79295F5}" destId="{741D9E7C-3DE6-41F5-A85B-40FCDCA8483A}" srcOrd="0" destOrd="0" presId="urn:microsoft.com/office/officeart/2005/8/layout/chevron1"/>
    <dgm:cxn modelId="{9E888D82-0487-4DED-B1C6-84751564C6B2}" type="presOf" srcId="{10B2CBBF-5D6B-42DD-B912-B2296C21F305}" destId="{ADB53B8A-9361-45B9-B095-2856BDAD0317}" srcOrd="0" destOrd="0" presId="urn:microsoft.com/office/officeart/2005/8/layout/chevron1"/>
    <dgm:cxn modelId="{9E2FE35A-954F-45C8-BB5B-CCEBEEA5E384}" srcId="{36A9C8B8-DCDF-46D1-B758-98A92AA3AEDB}" destId="{A9FCE071-7C2E-4A55-9446-DE2BF79295F5}" srcOrd="2" destOrd="0" parTransId="{2013FE59-4C94-4EBB-87C7-0BF2D3E66FA3}" sibTransId="{EFAF40F0-B1BC-4867-9C67-9419357BCBCA}"/>
    <dgm:cxn modelId="{29E91097-278C-4837-9C63-43F49CD68186}" srcId="{36A9C8B8-DCDF-46D1-B758-98A92AA3AEDB}" destId="{1E065B56-B72B-4541-81D4-5276673DDB52}" srcOrd="3" destOrd="0" parTransId="{72769A7F-E613-4329-9911-F81E0779F7F6}" sibTransId="{B1DC422D-54AE-464E-BB47-9F919FF36083}"/>
    <dgm:cxn modelId="{60709753-0375-4389-ADCC-CED4A44BDD44}" srcId="{36A9C8B8-DCDF-46D1-B758-98A92AA3AEDB}" destId="{10B2CBBF-5D6B-42DD-B912-B2296C21F305}" srcOrd="1" destOrd="0" parTransId="{99C263F0-F8CE-434B-AB42-3FD94B5263DB}" sibTransId="{C0DBD037-104B-474B-8B7E-8A529D40D12D}"/>
    <dgm:cxn modelId="{52EC60F7-8295-425A-AAAE-3B2F5FB9F363}" type="presOf" srcId="{36A9C8B8-DCDF-46D1-B758-98A92AA3AEDB}" destId="{DECF3026-58B4-4247-BAC4-71EFE341FC3F}" srcOrd="0" destOrd="0" presId="urn:microsoft.com/office/officeart/2005/8/layout/chevron1"/>
    <dgm:cxn modelId="{20FB37CB-41B2-4D70-ADFC-3C991FD49215}" type="presOf" srcId="{2567C28A-7A80-4637-A497-3676AD9E8DB8}" destId="{83ED44CA-FF12-4F88-849B-A9C8ED47FD07}" srcOrd="0" destOrd="0" presId="urn:microsoft.com/office/officeart/2005/8/layout/chevron1"/>
    <dgm:cxn modelId="{E0A50F17-2D16-4DD9-B96A-D5A41801B3F3}" type="presParOf" srcId="{DECF3026-58B4-4247-BAC4-71EFE341FC3F}" destId="{83ED44CA-FF12-4F88-849B-A9C8ED47FD07}" srcOrd="0" destOrd="0" presId="urn:microsoft.com/office/officeart/2005/8/layout/chevron1"/>
    <dgm:cxn modelId="{0916470C-9919-491C-9494-B45433C7E4FF}" type="presParOf" srcId="{DECF3026-58B4-4247-BAC4-71EFE341FC3F}" destId="{B9AB3CBA-ADBA-42D1-8FDB-B6B4C9DB6D35}" srcOrd="1" destOrd="0" presId="urn:microsoft.com/office/officeart/2005/8/layout/chevron1"/>
    <dgm:cxn modelId="{9E94D123-7FAE-49AF-8F27-BCA44B9857B1}" type="presParOf" srcId="{DECF3026-58B4-4247-BAC4-71EFE341FC3F}" destId="{ADB53B8A-9361-45B9-B095-2856BDAD0317}" srcOrd="2" destOrd="0" presId="urn:microsoft.com/office/officeart/2005/8/layout/chevron1"/>
    <dgm:cxn modelId="{9DA34A41-910A-41B1-B408-81DA466D22F4}" type="presParOf" srcId="{DECF3026-58B4-4247-BAC4-71EFE341FC3F}" destId="{FAFC7357-25B6-441B-B3E7-C5541A83856F}" srcOrd="3" destOrd="0" presId="urn:microsoft.com/office/officeart/2005/8/layout/chevron1"/>
    <dgm:cxn modelId="{51FB035B-2619-4142-9409-50D73A666E7F}" type="presParOf" srcId="{DECF3026-58B4-4247-BAC4-71EFE341FC3F}" destId="{741D9E7C-3DE6-41F5-A85B-40FCDCA8483A}" srcOrd="4" destOrd="0" presId="urn:microsoft.com/office/officeart/2005/8/layout/chevron1"/>
    <dgm:cxn modelId="{9942C4E8-BD95-4A44-94C8-3DE9A79882AB}" type="presParOf" srcId="{DECF3026-58B4-4247-BAC4-71EFE341FC3F}" destId="{FC6C9DAE-64B0-4EE0-895F-840652582F07}" srcOrd="5" destOrd="0" presId="urn:microsoft.com/office/officeart/2005/8/layout/chevron1"/>
    <dgm:cxn modelId="{8ED9087B-7701-4E0E-8F90-6D1A613FBD15}" type="presParOf" srcId="{DECF3026-58B4-4247-BAC4-71EFE341FC3F}" destId="{AF535F12-1D63-4A83-8D1F-22B31971D88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B8ED-2D5C-4C08-8257-CF712C5F3319}">
      <dsp:nvSpPr>
        <dsp:cNvPr id="0" name=""/>
        <dsp:cNvSpPr/>
      </dsp:nvSpPr>
      <dsp:spPr>
        <a:xfrm>
          <a:off x="1666524" y="1147"/>
          <a:ext cx="2083611" cy="9523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Betriebliches Qualifikationsverfahren 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4417" y="29040"/>
        <a:ext cx="2027825" cy="896565"/>
      </dsp:txXfrm>
    </dsp:sp>
    <dsp:sp modelId="{287458E8-292D-45CE-9456-E8E9094EB9A8}">
      <dsp:nvSpPr>
        <dsp:cNvPr id="0" name=""/>
        <dsp:cNvSpPr/>
      </dsp:nvSpPr>
      <dsp:spPr>
        <a:xfrm>
          <a:off x="1874885" y="953498"/>
          <a:ext cx="208361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208361" y="714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45F73-AB7D-4821-9E1B-834400046883}">
      <dsp:nvSpPr>
        <dsp:cNvPr id="0" name=""/>
        <dsp:cNvSpPr/>
      </dsp:nvSpPr>
      <dsp:spPr>
        <a:xfrm>
          <a:off x="2083246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schriftlich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139" y="1219479"/>
        <a:ext cx="1467975" cy="896565"/>
      </dsp:txXfrm>
    </dsp:sp>
    <dsp:sp modelId="{58AD5F3D-2C89-4AD4-BC89-092692DF3AC2}">
      <dsp:nvSpPr>
        <dsp:cNvPr id="0" name=""/>
        <dsp:cNvSpPr/>
      </dsp:nvSpPr>
      <dsp:spPr>
        <a:xfrm>
          <a:off x="1874885" y="953498"/>
          <a:ext cx="208361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208361" y="1904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B8C7-247D-4196-966E-D8705F7CB569}">
      <dsp:nvSpPr>
        <dsp:cNvPr id="0" name=""/>
        <dsp:cNvSpPr/>
      </dsp:nvSpPr>
      <dsp:spPr>
        <a:xfrm>
          <a:off x="2083246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mündlich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139" y="2409918"/>
        <a:ext cx="1467975" cy="896565"/>
      </dsp:txXfrm>
    </dsp:sp>
    <dsp:sp modelId="{66BA1814-311A-480A-A7CB-EC8E9D92F037}">
      <dsp:nvSpPr>
        <dsp:cNvPr id="0" name=""/>
        <dsp:cNvSpPr/>
      </dsp:nvSpPr>
      <dsp:spPr>
        <a:xfrm>
          <a:off x="1874885" y="953498"/>
          <a:ext cx="208361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208361" y="309514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06216-8B7E-48D6-831B-D49A99A9DB5D}">
      <dsp:nvSpPr>
        <dsp:cNvPr id="0" name=""/>
        <dsp:cNvSpPr/>
      </dsp:nvSpPr>
      <dsp:spPr>
        <a:xfrm>
          <a:off x="2083246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Erfahrungsnote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Betrieblicher</a:t>
          </a:r>
          <a:r>
            <a:rPr lang="de-CH" sz="1400" kern="1200" dirty="0" smtClean="0">
              <a:latin typeface="Calibri" panose="020F0502020204030204" pitchFamily="34" charset="0"/>
            </a:rPr>
            <a:t> Teil: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 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 PE</a:t>
          </a:r>
        </a:p>
      </dsp:txBody>
      <dsp:txXfrm>
        <a:off x="2111139" y="3600357"/>
        <a:ext cx="1467975" cy="896565"/>
      </dsp:txXfrm>
    </dsp:sp>
    <dsp:sp modelId="{D89E9CA2-6442-467F-B334-38FDF92E265C}">
      <dsp:nvSpPr>
        <dsp:cNvPr id="0" name=""/>
        <dsp:cNvSpPr/>
      </dsp:nvSpPr>
      <dsp:spPr>
        <a:xfrm>
          <a:off x="4226310" y="1147"/>
          <a:ext cx="2336765" cy="9523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Schulisches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Qualifikationsverfahren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203" y="29040"/>
        <a:ext cx="2280979" cy="896565"/>
      </dsp:txXfrm>
    </dsp:sp>
    <dsp:sp modelId="{95C3B385-FFCE-4BDF-9530-713568EAA99B}">
      <dsp:nvSpPr>
        <dsp:cNvPr id="0" name=""/>
        <dsp:cNvSpPr/>
      </dsp:nvSpPr>
      <dsp:spPr>
        <a:xfrm>
          <a:off x="4459987" y="953498"/>
          <a:ext cx="233676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233676" y="71426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329C2-044B-4B41-88A1-0E065ABF43DD}">
      <dsp:nvSpPr>
        <dsp:cNvPr id="0" name=""/>
        <dsp:cNvSpPr/>
      </dsp:nvSpPr>
      <dsp:spPr>
        <a:xfrm>
          <a:off x="4693663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Berufsfachschule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1556" y="1219479"/>
        <a:ext cx="1467975" cy="896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B8ED-2D5C-4C08-8257-CF712C5F3319}">
      <dsp:nvSpPr>
        <dsp:cNvPr id="0" name=""/>
        <dsp:cNvSpPr/>
      </dsp:nvSpPr>
      <dsp:spPr>
        <a:xfrm>
          <a:off x="3106688" y="1147"/>
          <a:ext cx="2016222" cy="9523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Betriebliches Qualifikationsverfahren 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4581" y="29040"/>
        <a:ext cx="1960436" cy="896565"/>
      </dsp:txXfrm>
    </dsp:sp>
    <dsp:sp modelId="{287458E8-292D-45CE-9456-E8E9094EB9A8}">
      <dsp:nvSpPr>
        <dsp:cNvPr id="0" name=""/>
        <dsp:cNvSpPr/>
      </dsp:nvSpPr>
      <dsp:spPr>
        <a:xfrm>
          <a:off x="3308310" y="953498"/>
          <a:ext cx="201622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201622" y="71426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45F73-AB7D-4821-9E1B-834400046883}">
      <dsp:nvSpPr>
        <dsp:cNvPr id="0" name=""/>
        <dsp:cNvSpPr/>
      </dsp:nvSpPr>
      <dsp:spPr>
        <a:xfrm>
          <a:off x="3509933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schriftlich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826" y="1219479"/>
        <a:ext cx="1467975" cy="896565"/>
      </dsp:txXfrm>
    </dsp:sp>
    <dsp:sp modelId="{58AD5F3D-2C89-4AD4-BC89-092692DF3AC2}">
      <dsp:nvSpPr>
        <dsp:cNvPr id="0" name=""/>
        <dsp:cNvSpPr/>
      </dsp:nvSpPr>
      <dsp:spPr>
        <a:xfrm>
          <a:off x="3308310" y="953498"/>
          <a:ext cx="201622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201622" y="1904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B8C7-247D-4196-966E-D8705F7CB569}">
      <dsp:nvSpPr>
        <dsp:cNvPr id="0" name=""/>
        <dsp:cNvSpPr/>
      </dsp:nvSpPr>
      <dsp:spPr>
        <a:xfrm>
          <a:off x="3509933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Berufspraxis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mündlich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826" y="2409918"/>
        <a:ext cx="1467975" cy="896565"/>
      </dsp:txXfrm>
    </dsp:sp>
    <dsp:sp modelId="{66BA1814-311A-480A-A7CB-EC8E9D92F037}">
      <dsp:nvSpPr>
        <dsp:cNvPr id="0" name=""/>
        <dsp:cNvSpPr/>
      </dsp:nvSpPr>
      <dsp:spPr>
        <a:xfrm>
          <a:off x="3308310" y="953498"/>
          <a:ext cx="201622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201622" y="309514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06216-8B7E-48D6-831B-D49A99A9DB5D}">
      <dsp:nvSpPr>
        <dsp:cNvPr id="0" name=""/>
        <dsp:cNvSpPr/>
      </dsp:nvSpPr>
      <dsp:spPr>
        <a:xfrm>
          <a:off x="3509933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Erfahrungsnote</a:t>
          </a:r>
          <a:r>
            <a:rPr lang="de-CH" sz="1400" kern="1200" dirty="0" smtClean="0">
              <a:latin typeface="Calibri" panose="020F0502020204030204" pitchFamily="34" charset="0"/>
            </a:rPr>
            <a:t> </a:t>
          </a: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Betrieblicher</a:t>
          </a:r>
          <a:r>
            <a:rPr lang="de-CH" sz="1400" kern="1200" dirty="0" smtClean="0">
              <a:latin typeface="Calibri" panose="020F0502020204030204" pitchFamily="34" charset="0"/>
            </a:rPr>
            <a:t> Teil: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 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 PE</a:t>
          </a:r>
        </a:p>
      </dsp:txBody>
      <dsp:txXfrm>
        <a:off x="3537826" y="3600357"/>
        <a:ext cx="1467975" cy="89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2B746-D887-4D8D-8AF1-312FC96EF612}">
      <dsp:nvSpPr>
        <dsp:cNvPr id="0" name=""/>
        <dsp:cNvSpPr/>
      </dsp:nvSpPr>
      <dsp:spPr>
        <a:xfrm>
          <a:off x="604969" y="0"/>
          <a:ext cx="4032448" cy="4032448"/>
        </a:xfrm>
        <a:prstGeom prst="triangl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7F16-FD93-4C44-A6E1-A40539C5B5B8}">
      <dsp:nvSpPr>
        <dsp:cNvPr id="0" name=""/>
        <dsp:cNvSpPr/>
      </dsp:nvSpPr>
      <dsp:spPr>
        <a:xfrm>
          <a:off x="2131744" y="405410"/>
          <a:ext cx="3599990" cy="95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Inhalte: vermittelter Stoff der überbetrieblichen Kurse gemäss Kursprogramm</a:t>
          </a:r>
          <a:b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 Schweizerisches </a:t>
          </a:r>
          <a:r>
            <a:rPr lang="de-CH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üK</a:t>
          </a:r>
          <a:r>
            <a:rPr lang="de-CH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-Lehrmittel</a:t>
          </a:r>
          <a:endParaRPr lang="de-CH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8342" y="452008"/>
        <a:ext cx="3506794" cy="861360"/>
      </dsp:txXfrm>
    </dsp:sp>
    <dsp:sp modelId="{5BFF676B-18EA-4125-8B43-D903677B4EDD}">
      <dsp:nvSpPr>
        <dsp:cNvPr id="0" name=""/>
        <dsp:cNvSpPr/>
      </dsp:nvSpPr>
      <dsp:spPr>
        <a:xfrm>
          <a:off x="2131744" y="1479286"/>
          <a:ext cx="3599990" cy="95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Methoden-, Sozial- und Selbstkompetenzen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kern="1200" dirty="0"/>
        </a:p>
      </dsp:txBody>
      <dsp:txXfrm>
        <a:off x="2178342" y="1525884"/>
        <a:ext cx="3506794" cy="861360"/>
      </dsp:txXfrm>
    </dsp:sp>
    <dsp:sp modelId="{EE7DF21F-C112-4A97-9852-5181A1CF1297}">
      <dsp:nvSpPr>
        <dsp:cNvPr id="0" name=""/>
        <dsp:cNvSpPr/>
      </dsp:nvSpPr>
      <dsp:spPr>
        <a:xfrm>
          <a:off x="2131744" y="2553161"/>
          <a:ext cx="3599990" cy="95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CH" sz="1600" kern="1200" dirty="0" smtClean="0">
            <a:latin typeface="Calibri" panose="020F050202020403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Die Leistungsziele der betrieblichen Ausbildung und der überbetrieblichen Kurse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kern="1200" dirty="0"/>
        </a:p>
      </dsp:txBody>
      <dsp:txXfrm>
        <a:off x="2178342" y="2599759"/>
        <a:ext cx="3506794" cy="861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2B746-D887-4D8D-8AF1-312FC96EF612}">
      <dsp:nvSpPr>
        <dsp:cNvPr id="0" name=""/>
        <dsp:cNvSpPr/>
      </dsp:nvSpPr>
      <dsp:spPr>
        <a:xfrm>
          <a:off x="390643" y="0"/>
          <a:ext cx="4032448" cy="4032448"/>
        </a:xfrm>
        <a:prstGeom prst="triangl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7F16-FD93-4C44-A6E1-A40539C5B5B8}">
      <dsp:nvSpPr>
        <dsp:cNvPr id="0" name=""/>
        <dsp:cNvSpPr/>
      </dsp:nvSpPr>
      <dsp:spPr>
        <a:xfrm>
          <a:off x="1549966" y="403760"/>
          <a:ext cx="4334891" cy="559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Inhalte: vermittelter Stoff der überbetrieblichen Kurse gemäss Kursprogramm</a:t>
          </a:r>
          <a:b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4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 Aargauisches </a:t>
          </a:r>
          <a:r>
            <a:rPr lang="de-CH" sz="14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üK</a:t>
          </a:r>
          <a:r>
            <a:rPr lang="de-CH" sz="14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-Lehrmittel</a:t>
          </a:r>
          <a:endParaRPr lang="de-CH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7256" y="431050"/>
        <a:ext cx="4280311" cy="504460"/>
      </dsp:txXfrm>
    </dsp:sp>
    <dsp:sp modelId="{5BFF676B-18EA-4125-8B43-D903677B4EDD}">
      <dsp:nvSpPr>
        <dsp:cNvPr id="0" name=""/>
        <dsp:cNvSpPr/>
      </dsp:nvSpPr>
      <dsp:spPr>
        <a:xfrm>
          <a:off x="1530164" y="1028269"/>
          <a:ext cx="4374496" cy="567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Methoden-, Sozial- und Selbstkompetenzen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400" kern="1200" dirty="0">
            <a:latin typeface="Calibri" panose="020F0502020204030204" pitchFamily="34" charset="0"/>
          </a:endParaRPr>
        </a:p>
      </dsp:txBody>
      <dsp:txXfrm>
        <a:off x="1557873" y="1055978"/>
        <a:ext cx="4319078" cy="512196"/>
      </dsp:txXfrm>
    </dsp:sp>
    <dsp:sp modelId="{EE7DF21F-C112-4A97-9852-5181A1CF1297}">
      <dsp:nvSpPr>
        <dsp:cNvPr id="0" name=""/>
        <dsp:cNvSpPr/>
      </dsp:nvSpPr>
      <dsp:spPr>
        <a:xfrm>
          <a:off x="1488764" y="1661352"/>
          <a:ext cx="4457296" cy="5772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CH" sz="1400" kern="1200" dirty="0" smtClean="0">
            <a:latin typeface="Calibri" panose="020F050202020403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Die Leistungsziele der betrieblichen Ausbildung und der überbetrieblichen Kurse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400" kern="1200" dirty="0">
            <a:latin typeface="Calibri" panose="020F0502020204030204" pitchFamily="34" charset="0"/>
          </a:endParaRPr>
        </a:p>
      </dsp:txBody>
      <dsp:txXfrm>
        <a:off x="1516944" y="1689532"/>
        <a:ext cx="4400936" cy="520917"/>
      </dsp:txXfrm>
    </dsp:sp>
    <dsp:sp modelId="{BBE95C72-9A3E-405A-9EE4-270C8728D648}">
      <dsp:nvSpPr>
        <dsp:cNvPr id="0" name=""/>
        <dsp:cNvSpPr/>
      </dsp:nvSpPr>
      <dsp:spPr>
        <a:xfrm>
          <a:off x="1488764" y="2304098"/>
          <a:ext cx="4457296" cy="589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Ausbildungsprogramm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7557" y="2332891"/>
        <a:ext cx="4399710" cy="532240"/>
      </dsp:txXfrm>
    </dsp:sp>
    <dsp:sp modelId="{4628BA54-2E1E-4CA1-A989-2EA709F9B704}">
      <dsp:nvSpPr>
        <dsp:cNvPr id="0" name=""/>
        <dsp:cNvSpPr/>
      </dsp:nvSpPr>
      <dsp:spPr>
        <a:xfrm>
          <a:off x="1512170" y="2959393"/>
          <a:ext cx="4410483" cy="603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Praxisbericht</a:t>
          </a:r>
          <a:r>
            <a:rPr lang="de-CH" sz="2400" b="1" kern="1200" dirty="0" smtClean="0">
              <a:latin typeface="Calibri" panose="020F0502020204030204" pitchFamily="34" charset="0"/>
            </a:rPr>
            <a:t> </a:t>
          </a:r>
          <a:endParaRPr lang="de-CH" sz="2000" b="1" kern="1200" dirty="0">
            <a:latin typeface="Calibri" panose="020F0502020204030204" pitchFamily="34" charset="0"/>
          </a:endParaRPr>
        </a:p>
      </dsp:txBody>
      <dsp:txXfrm>
        <a:off x="1541646" y="2988869"/>
        <a:ext cx="4351531" cy="544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B8ED-2D5C-4C08-8257-CF712C5F3319}">
      <dsp:nvSpPr>
        <dsp:cNvPr id="0" name=""/>
        <dsp:cNvSpPr/>
      </dsp:nvSpPr>
      <dsp:spPr>
        <a:xfrm>
          <a:off x="134506" y="0"/>
          <a:ext cx="2847621" cy="142381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latin typeface="Calibri" panose="020F0502020204030204" pitchFamily="34" charset="0"/>
            </a:rPr>
            <a:t>50 % Fachkompetenz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latin typeface="Calibri" panose="020F0502020204030204" pitchFamily="34" charset="0"/>
            </a:rPr>
            <a:t>auf der Grundlage von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latin typeface="Calibri" panose="020F0502020204030204" pitchFamily="34" charset="0"/>
            </a:rPr>
            <a:t>2 Leistungszielen</a:t>
          </a:r>
          <a:endParaRPr lang="de-CH" sz="1700" kern="1200" dirty="0">
            <a:latin typeface="Calibri" panose="020F0502020204030204" pitchFamily="34" charset="0"/>
          </a:endParaRPr>
        </a:p>
      </dsp:txBody>
      <dsp:txXfrm>
        <a:off x="176208" y="41702"/>
        <a:ext cx="2764217" cy="1340406"/>
      </dsp:txXfrm>
    </dsp:sp>
    <dsp:sp modelId="{D89E9CA2-6442-467F-B334-38FDF92E265C}">
      <dsp:nvSpPr>
        <dsp:cNvPr id="0" name=""/>
        <dsp:cNvSpPr/>
      </dsp:nvSpPr>
      <dsp:spPr>
        <a:xfrm>
          <a:off x="3497347" y="0"/>
          <a:ext cx="2847621" cy="142381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latin typeface="Calibri" panose="020F0502020204030204" pitchFamily="34" charset="0"/>
            </a:rPr>
            <a:t>50 % Verhalten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latin typeface="Calibri" panose="020F0502020204030204" pitchFamily="34" charset="0"/>
            </a:rPr>
            <a:t>auf der Grundlage einer Methodenkompetenz und einer Sozial- und Selbstkompetenz</a:t>
          </a:r>
          <a:endParaRPr lang="de-CH" sz="1700" kern="1200" dirty="0">
            <a:latin typeface="Calibri" panose="020F0502020204030204" pitchFamily="34" charset="0"/>
          </a:endParaRPr>
        </a:p>
      </dsp:txBody>
      <dsp:txXfrm>
        <a:off x="3539049" y="41702"/>
        <a:ext cx="2764217" cy="1340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D6292-A13C-47E2-96D2-2A32BD3D5FA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Initiierung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73596"/>
        <a:ext cx="1146297" cy="491270"/>
      </dsp:txXfrm>
    </dsp:sp>
    <dsp:sp modelId="{75DB8E1A-F279-479A-8E05-DD258084E37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Festlegen der Arbeitssituation und der zugewiesenen Leistungsziele, Methoden-, Sozial- und Selbstkompetenzen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Festhalten der erwarteten Leistung und des erwarteten Verhaltens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52408"/>
        <a:ext cx="7031341" cy="960496"/>
      </dsp:txXfrm>
    </dsp:sp>
    <dsp:sp modelId="{910B74E6-EC38-4FBB-BEEE-DA413D1A9989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Beobachtung</a:t>
          </a:r>
          <a:endParaRPr lang="de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017346"/>
        <a:ext cx="1146297" cy="491270"/>
      </dsp:txXfrm>
    </dsp:sp>
    <dsp:sp modelId="{AFC96DC3-31A6-481D-A25F-13B1313965D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Arbeitsphase für die Lernenden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Berufsbildnerin/Berufsbildner beobachtet die Lernenden und beurteilt anhand der Teilkriterien die Leistung und das Verhalten der Lernenden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1496158"/>
        <a:ext cx="7031341" cy="960496"/>
      </dsp:txXfrm>
    </dsp:sp>
    <dsp:sp modelId="{47ECBE20-EB77-40E3-AE6E-DC3CCD37CE1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Beurteilung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461096"/>
        <a:ext cx="1146297" cy="491270"/>
      </dsp:txXfrm>
    </dsp:sp>
    <dsp:sp modelId="{404A7A5E-16C5-47A4-81A7-A9FE625ADCD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Berufsbildnerin/Berufsbildner begründet die Beurteilung schriftlich und teilt dem Lernenden diese Beurteilung mit. Sie/er zeigt den Lernenden das mögliche Verbesserungs- und Entwicklungspotenzial auf.</a:t>
          </a:r>
          <a:endParaRPr lang="de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F177C-A279-4176-9405-5838BFA8184C}" type="datetimeFigureOut">
              <a:rPr lang="de-CH" smtClean="0"/>
              <a:pPr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B09CB-EF5F-4AFD-8FB7-7562A9D1B9A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385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823F-8271-4E40-8173-30F60AD3F097}" type="datetimeFigureOut">
              <a:rPr lang="de-DE" smtClean="0"/>
              <a:pPr/>
              <a:t>25.07.2016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89DC-B868-4A76-93F1-E20505CB5D1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7810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92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Register</a:t>
            </a:r>
            <a:r>
              <a:rPr lang="de-CH" baseline="0" dirty="0" smtClean="0"/>
              <a:t> 13 ALS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674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 oder mehrere</a:t>
            </a:r>
            <a:r>
              <a:rPr lang="de-CH" baseline="0" dirty="0" smtClean="0"/>
              <a:t> Tätigkeiten aus dem Ausbildungsprogramm ergeben eine konkrete Arbeits- und Lernsituation.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76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 oder mehrere</a:t>
            </a:r>
            <a:r>
              <a:rPr lang="de-CH" baseline="0" dirty="0" smtClean="0"/>
              <a:t> Tätigkeiten zusammen ergeben eine konkrete Arbeits- und Lernsituation.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Leistungsziele, Methoden-, Sozial- und Selbstkompetenzen umschreiben die Erwartungen, welche an die Dienstleistungserbringung der Lernenden innerhalb der beschriebenen Arbeits- und Lernsituation gestellt werden. Mit den Teilkriterien wird gemessen, wie und in welcher Art diese Erwartungen erfüllt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479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Siehe Beilage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741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758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557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99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10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00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0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Schreiben</a:t>
            </a:r>
            <a:r>
              <a:rPr lang="de-CH" baseline="0" dirty="0" smtClean="0"/>
              <a:t> Sie die </a:t>
            </a:r>
            <a:r>
              <a:rPr lang="de-CH" b="1" baseline="0" dirty="0" smtClean="0"/>
              <a:t>Zielsetzungen</a:t>
            </a:r>
            <a:r>
              <a:rPr lang="de-CH" baseline="0" dirty="0" smtClean="0"/>
              <a:t> auf einen Flip-Chart. Hängen Sie diesen so auf, dass er für die Lernenden jederzeit ersichtlich ist.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Ablauf</a:t>
            </a:r>
            <a:r>
              <a:rPr lang="de-CH" baseline="0" dirty="0" smtClean="0"/>
              <a:t>: Halten Sie den Ablauf des Unterrichts ebenfalls auf einem Plakat, einem Flip-Chart oder mit einem anderen geeigneten Hilfsmittel fest. Der strukturierte Ablauf des Unterrichts ist ein wichtiger Bestandteil für erfolgreiches Lernen.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808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008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078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Einleitung:</a:t>
            </a:r>
          </a:p>
          <a:p>
            <a:r>
              <a:rPr lang="de-CH" baseline="0" dirty="0" smtClean="0"/>
              <a:t>Wahl des Themas (Motiv, Begründung)</a:t>
            </a:r>
          </a:p>
          <a:p>
            <a:r>
              <a:rPr lang="de-CH" baseline="0" dirty="0" smtClean="0"/>
              <a:t>Persönliche Erfahrungen, Ziel der Arbeit, wesentliche Inhalte erläutern, Vorgehen aufzeigen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Hauptteil:</a:t>
            </a:r>
          </a:p>
          <a:p>
            <a:r>
              <a:rPr lang="de-CH" baseline="0" dirty="0" smtClean="0"/>
              <a:t>Die in der Einleitung formulierten Zielsetzungen bearbeiten, Beschreibung des im Flussdiagramm dargestellten Arbeitsprozesses mit Hinweisen auf wichtige Inhalte, Problemstellungen und Anforderungen bei der Bearbeitung.</a:t>
            </a:r>
          </a:p>
          <a:p>
            <a:endParaRPr lang="de-CH" baseline="0" dirty="0" smtClean="0"/>
          </a:p>
          <a:p>
            <a:r>
              <a:rPr lang="de-CH" baseline="0" dirty="0" smtClean="0"/>
              <a:t>Schlusswort:</a:t>
            </a:r>
          </a:p>
          <a:p>
            <a:r>
              <a:rPr lang="de-CH" baseline="0" dirty="0" smtClean="0"/>
              <a:t>Wichtige Ergebnisse, Erkenntnisse zusammenfassen</a:t>
            </a:r>
          </a:p>
          <a:p>
            <a:r>
              <a:rPr lang="de-CH" baseline="0" dirty="0" smtClean="0"/>
              <a:t>Schlussfolgerungen ziehen, Problemstellungen aufzeigen, persönlicher Rückblick oder Stellungnahme zum Arbeitsprozess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70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Einleitung:</a:t>
            </a:r>
          </a:p>
          <a:p>
            <a:r>
              <a:rPr lang="de-CH" baseline="0" dirty="0" smtClean="0"/>
              <a:t>Wahl des Themas (Motiv, Begründung)</a:t>
            </a:r>
          </a:p>
          <a:p>
            <a:r>
              <a:rPr lang="de-CH" baseline="0" dirty="0" smtClean="0"/>
              <a:t>Persönliche Erfahrungen, Ziel der Arbeit, wesentliche Inhalte erläutern, Vorgehen aufzeigen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Hauptteil:</a:t>
            </a:r>
          </a:p>
          <a:p>
            <a:r>
              <a:rPr lang="de-CH" baseline="0" dirty="0" smtClean="0"/>
              <a:t>Die in der Einleitung formulierten Zielsetzungen bearbeiten, Beschreibung des im Flussdiagramm dargestellten Arbeitsprozesses mit Hinweisen auf wichtige Inhalte, Problemstellungen und Anforderungen bei der Bearbeitung.</a:t>
            </a:r>
          </a:p>
          <a:p>
            <a:endParaRPr lang="de-CH" baseline="0" dirty="0" smtClean="0"/>
          </a:p>
          <a:p>
            <a:r>
              <a:rPr lang="de-CH" baseline="0" dirty="0" smtClean="0"/>
              <a:t>Schlusswort:</a:t>
            </a:r>
          </a:p>
          <a:p>
            <a:r>
              <a:rPr lang="de-CH" baseline="0" dirty="0" smtClean="0"/>
              <a:t>Wichtige Ergebnisse, Erkenntnisse zusammenfassen</a:t>
            </a:r>
          </a:p>
          <a:p>
            <a:r>
              <a:rPr lang="de-CH" baseline="0" dirty="0" smtClean="0"/>
              <a:t>Schlussfolgerungen ziehen, Problemstellungen aufzeigen, persönlicher Rückblick oder Stellungnahme zum Arbeitsprozess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70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Einleitung:</a:t>
            </a:r>
          </a:p>
          <a:p>
            <a:r>
              <a:rPr lang="de-CH" baseline="0" dirty="0" smtClean="0"/>
              <a:t>Wahl des Themas (Motiv, Begründung)</a:t>
            </a:r>
          </a:p>
          <a:p>
            <a:r>
              <a:rPr lang="de-CH" baseline="0" dirty="0" smtClean="0"/>
              <a:t>Persönliche Erfahrungen, Ziel der Arbeit, wesentliche Inhalte erläutern, Vorgehen aufzeigen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Hauptteil:</a:t>
            </a:r>
          </a:p>
          <a:p>
            <a:r>
              <a:rPr lang="de-CH" baseline="0" dirty="0" smtClean="0"/>
              <a:t>Die in der Einleitung formulierten Zielsetzungen bearbeiten, Beschreibung des im Flussdiagramm dargestellten Arbeitsprozesses mit Hinweisen auf wichtige Inhalte, Problemstellungen und Anforderungen bei der Bearbeitung.</a:t>
            </a:r>
          </a:p>
          <a:p>
            <a:endParaRPr lang="de-CH" baseline="0" dirty="0" smtClean="0"/>
          </a:p>
          <a:p>
            <a:r>
              <a:rPr lang="de-CH" baseline="0" dirty="0" smtClean="0"/>
              <a:t>Schlusswort:</a:t>
            </a:r>
          </a:p>
          <a:p>
            <a:r>
              <a:rPr lang="de-CH" baseline="0" dirty="0" smtClean="0"/>
              <a:t>Wichtige Ergebnisse, Erkenntnisse zusammenfassen</a:t>
            </a:r>
          </a:p>
          <a:p>
            <a:r>
              <a:rPr lang="de-CH" baseline="0" dirty="0" smtClean="0"/>
              <a:t>Schlussfolgerungen ziehen, Problemstellungen aufzeigen, persönlicher Rückblick oder Stellungnahme zum Arbeitsprozess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704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Einleitung:</a:t>
            </a:r>
          </a:p>
          <a:p>
            <a:r>
              <a:rPr lang="de-CH" baseline="0" dirty="0" smtClean="0"/>
              <a:t>Wahl des Themas (Motiv, Begründung)</a:t>
            </a:r>
          </a:p>
          <a:p>
            <a:r>
              <a:rPr lang="de-CH" baseline="0" dirty="0" smtClean="0"/>
              <a:t>Persönliche Erfahrungen, Ziel der Arbeit, wesentliche Inhalte erläutern, Vorgehen aufzeigen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Hauptteil:</a:t>
            </a:r>
          </a:p>
          <a:p>
            <a:r>
              <a:rPr lang="de-CH" baseline="0" dirty="0" smtClean="0"/>
              <a:t>Die in der Einleitung formulierten Zielsetzungen bearbeiten, Beschreibung des im Flussdiagramm dargestellten Arbeitsprozesses mit Hinweisen auf wichtige Inhalte, Problemstellungen und Anforderungen bei der Bearbeitung.</a:t>
            </a:r>
          </a:p>
          <a:p>
            <a:endParaRPr lang="de-CH" baseline="0" dirty="0" smtClean="0"/>
          </a:p>
          <a:p>
            <a:r>
              <a:rPr lang="de-CH" baseline="0" dirty="0" smtClean="0"/>
              <a:t>Schlusswort:</a:t>
            </a:r>
          </a:p>
          <a:p>
            <a:r>
              <a:rPr lang="de-CH" baseline="0" dirty="0" smtClean="0"/>
              <a:t>Wichtige Ergebnisse, Erkenntnisse zusammenfassen</a:t>
            </a:r>
          </a:p>
          <a:p>
            <a:r>
              <a:rPr lang="de-CH" baseline="0" dirty="0" smtClean="0"/>
              <a:t>Schlussfolgerungen ziehen, Problemstellungen aufzeigen, persönlicher Rückblick oder Stellungnahme zum Arbeitsprozess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704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Anhänge fortlaufend nummerieren,</a:t>
            </a:r>
          </a:p>
          <a:p>
            <a:r>
              <a:rPr lang="de-CH" baseline="0" dirty="0" smtClean="0"/>
              <a:t>Datenschutz beachten – keine „scharfen“ Daten verwenden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387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 Inhalte dieser Register</a:t>
            </a:r>
            <a:r>
              <a:rPr lang="de-CH" baseline="0" dirty="0" smtClean="0"/>
              <a:t> sind Gegenstand des Unterrichts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3616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809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5278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b="1" dirty="0" smtClean="0"/>
              <a:t>Einleitung</a:t>
            </a:r>
            <a:r>
              <a:rPr lang="de-CH" dirty="0" smtClean="0"/>
              <a:t>:</a:t>
            </a:r>
          </a:p>
          <a:p>
            <a:r>
              <a:rPr lang="de-CH" u="sng" dirty="0" smtClean="0"/>
              <a:t>Begrüssung und Einstieg</a:t>
            </a:r>
            <a:r>
              <a:rPr lang="de-CH" u="sng" baseline="0" dirty="0" smtClean="0"/>
              <a:t> </a:t>
            </a:r>
            <a:r>
              <a:rPr lang="de-CH" baseline="0" dirty="0" smtClean="0"/>
              <a:t>– Interesse der Zuhörerinnen und Zuhörer wecken mit:</a:t>
            </a:r>
          </a:p>
          <a:p>
            <a:r>
              <a:rPr lang="de-CH" baseline="0" dirty="0" smtClean="0"/>
              <a:t>Aktuelles Ereignis in Bezug zur Arbeit setzen, passendes Bild zeigen, passendes Zitat vortragen, themenbezogene Anekdote…..,….</a:t>
            </a:r>
            <a:endParaRPr lang="de-CH" dirty="0" smtClean="0"/>
          </a:p>
          <a:p>
            <a:endParaRPr lang="de-CH" baseline="0" dirty="0" smtClean="0"/>
          </a:p>
          <a:p>
            <a:r>
              <a:rPr lang="de-CH" b="0" u="sng" baseline="0" dirty="0" smtClean="0"/>
              <a:t>Zielsetzungen</a:t>
            </a:r>
          </a:p>
          <a:p>
            <a:r>
              <a:rPr lang="de-CH" b="0" baseline="0" dirty="0" smtClean="0"/>
              <a:t>Ziel der Präsentation bekannt geben und inhaltliche Gliederung aufzeigen.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Hauptteil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Inhalte vermitteln – logische Abfolge beachten, einfache klare Aussagen, Visualisieren der wesentlichen Inhalte,….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Schluss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Prägnante Zusammenfassung der wichtigen Inhalte, auf den Einstieg zurückkommen, Ausblick, persönliche Stellungnahme zum Thema,…..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Fragen und Verabschiedung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54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b="1" dirty="0" smtClean="0"/>
              <a:t>Einleitung</a:t>
            </a:r>
            <a:r>
              <a:rPr lang="de-CH" dirty="0" smtClean="0"/>
              <a:t>:</a:t>
            </a:r>
          </a:p>
          <a:p>
            <a:r>
              <a:rPr lang="de-CH" u="sng" dirty="0" smtClean="0"/>
              <a:t>Begrüssung und Einstieg</a:t>
            </a:r>
            <a:r>
              <a:rPr lang="de-CH" u="sng" baseline="0" dirty="0" smtClean="0"/>
              <a:t> </a:t>
            </a:r>
            <a:r>
              <a:rPr lang="de-CH" baseline="0" dirty="0" smtClean="0"/>
              <a:t>– Interesse der Zuhörerinnen und Zuhörer wecken mit:</a:t>
            </a:r>
          </a:p>
          <a:p>
            <a:r>
              <a:rPr lang="de-CH" baseline="0" dirty="0" smtClean="0"/>
              <a:t>Aktuelles Ereignis in Bezug zur Arbeit setzen, passendes Bild zeigen, passendes Zitat vortragen, themenbezogene Anekdote…..,….</a:t>
            </a:r>
            <a:endParaRPr lang="de-CH" dirty="0" smtClean="0"/>
          </a:p>
          <a:p>
            <a:endParaRPr lang="de-CH" baseline="0" dirty="0" smtClean="0"/>
          </a:p>
          <a:p>
            <a:r>
              <a:rPr lang="de-CH" b="0" u="sng" baseline="0" dirty="0" smtClean="0"/>
              <a:t>Zielsetzungen</a:t>
            </a:r>
          </a:p>
          <a:p>
            <a:r>
              <a:rPr lang="de-CH" b="0" baseline="0" dirty="0" smtClean="0"/>
              <a:t>Ziel der Präsentation bekannt geben und inhaltliche Gliederung aufzeigen.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Hauptteil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Inhalte vermitteln – logische Abfolge beachten, einfache klare Aussagen, Visualisieren der wesentlichen Inhalte,….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Schluss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Prägnante Zusammenfassung der wichtigen Inhalte, auf den Einstieg zurückkommen, Ausblick, persönliche Stellungnahme zum Thema,…..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Fragen und Verabschiedung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54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b="1" dirty="0" smtClean="0"/>
              <a:t>Einleitung</a:t>
            </a:r>
            <a:r>
              <a:rPr lang="de-CH" dirty="0" smtClean="0"/>
              <a:t>:</a:t>
            </a:r>
          </a:p>
          <a:p>
            <a:r>
              <a:rPr lang="de-CH" u="sng" dirty="0" smtClean="0"/>
              <a:t>Begrüssung und Einstieg</a:t>
            </a:r>
            <a:r>
              <a:rPr lang="de-CH" u="sng" baseline="0" dirty="0" smtClean="0"/>
              <a:t> </a:t>
            </a:r>
            <a:r>
              <a:rPr lang="de-CH" baseline="0" dirty="0" smtClean="0"/>
              <a:t>– Interesse der Zuhörerinnen und Zuhörer wecken mit:</a:t>
            </a:r>
          </a:p>
          <a:p>
            <a:r>
              <a:rPr lang="de-CH" baseline="0" dirty="0" smtClean="0"/>
              <a:t>Aktuelles Ereignis in Bezug zur Arbeit setzen, passendes Bild zeigen, passendes Zitat vortragen, themenbezogene Anekdote…..,….</a:t>
            </a:r>
            <a:endParaRPr lang="de-CH" dirty="0" smtClean="0"/>
          </a:p>
          <a:p>
            <a:endParaRPr lang="de-CH" baseline="0" dirty="0" smtClean="0"/>
          </a:p>
          <a:p>
            <a:r>
              <a:rPr lang="de-CH" b="0" u="sng" baseline="0" dirty="0" smtClean="0"/>
              <a:t>Zielsetzungen</a:t>
            </a:r>
          </a:p>
          <a:p>
            <a:r>
              <a:rPr lang="de-CH" b="0" baseline="0" dirty="0" smtClean="0"/>
              <a:t>Ziel der Präsentation bekannt geben und inhaltliche Gliederung aufzeigen.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Hauptteil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Inhalte vermitteln – logische Abfolge beachten, einfache klare Aussagen, Visualisieren der wesentlichen Inhalte,….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Schluss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Prägnante Zusammenfassung der wichtigen Inhalte, auf den Einstieg zurückkommen, Ausblick, persönliche Stellungnahme zum Thema,…..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Fragen und Verabschiedung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54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b="1" dirty="0" smtClean="0"/>
              <a:t>Einleitung</a:t>
            </a:r>
            <a:r>
              <a:rPr lang="de-CH" dirty="0" smtClean="0"/>
              <a:t>:</a:t>
            </a:r>
          </a:p>
          <a:p>
            <a:r>
              <a:rPr lang="de-CH" u="sng" dirty="0" smtClean="0"/>
              <a:t>Begrüssung und Einstieg</a:t>
            </a:r>
            <a:r>
              <a:rPr lang="de-CH" u="sng" baseline="0" dirty="0" smtClean="0"/>
              <a:t> </a:t>
            </a:r>
            <a:r>
              <a:rPr lang="de-CH" baseline="0" dirty="0" smtClean="0"/>
              <a:t>– Interesse der Zuhörerinnen und Zuhörer wecken mit:</a:t>
            </a:r>
          </a:p>
          <a:p>
            <a:r>
              <a:rPr lang="de-CH" baseline="0" dirty="0" smtClean="0"/>
              <a:t>Aktuelles Ereignis in Bezug zur Arbeit setzen, passendes Bild zeigen, passendes Zitat vortragen, themenbezogene Anekdote…..,….</a:t>
            </a:r>
            <a:endParaRPr lang="de-CH" dirty="0" smtClean="0"/>
          </a:p>
          <a:p>
            <a:endParaRPr lang="de-CH" baseline="0" dirty="0" smtClean="0"/>
          </a:p>
          <a:p>
            <a:r>
              <a:rPr lang="de-CH" b="0" u="sng" baseline="0" dirty="0" smtClean="0"/>
              <a:t>Zielsetzungen</a:t>
            </a:r>
          </a:p>
          <a:p>
            <a:r>
              <a:rPr lang="de-CH" b="0" baseline="0" dirty="0" smtClean="0"/>
              <a:t>Ziel der Präsentation bekannt geben und inhaltliche Gliederung aufzeigen.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Hauptteil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Inhalte vermitteln – logische Abfolge beachten, einfache klare Aussagen, Visualisieren der wesentlichen Inhalte,….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Schluss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Prägnante Zusammenfassung der wichtigen Inhalte, auf den Einstieg zurückkommen, Ausblick, persönliche Stellungnahme zum Thema,…..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Fragen und Verabschiedung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54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b="1" dirty="0" smtClean="0"/>
              <a:t>Einleitung</a:t>
            </a:r>
            <a:r>
              <a:rPr lang="de-CH" dirty="0" smtClean="0"/>
              <a:t>:</a:t>
            </a:r>
          </a:p>
          <a:p>
            <a:r>
              <a:rPr lang="de-CH" u="sng" dirty="0" smtClean="0"/>
              <a:t>Begrüssung und Einstieg</a:t>
            </a:r>
            <a:r>
              <a:rPr lang="de-CH" u="sng" baseline="0" dirty="0" smtClean="0"/>
              <a:t> </a:t>
            </a:r>
            <a:r>
              <a:rPr lang="de-CH" baseline="0" dirty="0" smtClean="0"/>
              <a:t>– Interesse der Zuhörerinnen und Zuhörer wecken mit:</a:t>
            </a:r>
          </a:p>
          <a:p>
            <a:r>
              <a:rPr lang="de-CH" baseline="0" dirty="0" smtClean="0"/>
              <a:t>Aktuelles Ereignis in Bezug zur Arbeit setzen, passendes Bild zeigen, passendes Zitat vortragen, themenbezogene Anekdote…..,….</a:t>
            </a:r>
            <a:endParaRPr lang="de-CH" dirty="0" smtClean="0"/>
          </a:p>
          <a:p>
            <a:endParaRPr lang="de-CH" baseline="0" dirty="0" smtClean="0"/>
          </a:p>
          <a:p>
            <a:r>
              <a:rPr lang="de-CH" b="0" u="sng" baseline="0" dirty="0" smtClean="0"/>
              <a:t>Zielsetzungen</a:t>
            </a:r>
          </a:p>
          <a:p>
            <a:r>
              <a:rPr lang="de-CH" b="0" baseline="0" dirty="0" smtClean="0"/>
              <a:t>Ziel der Präsentation bekannt geben und inhaltliche Gliederung aufzeigen.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Hauptteil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Inhalte vermitteln – logische Abfolge beachten, einfache klare Aussagen, Visualisieren der wesentlichen Inhalte,….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Schluss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Prägnante Zusammenfassung der wichtigen Inhalte, auf den Einstieg zurückkommen, Ausblick, persönliche Stellungnahme zum Thema,…..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Fragen und Verabschiedung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54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9586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575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So wie es</a:t>
            </a:r>
            <a:r>
              <a:rPr lang="de-CH" baseline="0" dirty="0" smtClean="0"/>
              <a:t> einen schulischen und einen betrieblichen Teil der Ausbildung gibt, so gibt es auch in diesen beiden Bereichen ein Prüfungsverfahren, welches aufzeigt, ob Sie sich zur Kauffrau/zum Kaufmann qualifizieren.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Das schulische Qualifikationsverfahren wird Ihnen in der Berufsfachschule erklärt. Wir konzentrieren uns auf den betrieblichen Teil.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Note des betrieblichen Teils wird aus den beiden Noten der Abschlussprüfungen und der Erfahrungsnote errechnet.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4497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Vergleiche</a:t>
            </a:r>
            <a:r>
              <a:rPr lang="de-CH" baseline="0" dirty="0" smtClean="0"/>
              <a:t> dazu üK-Lehrmittel Register 06:</a:t>
            </a:r>
          </a:p>
          <a:p>
            <a:endParaRPr lang="de-CH" baseline="0" dirty="0" smtClean="0"/>
          </a:p>
          <a:p>
            <a:r>
              <a:rPr lang="de-CH" dirty="0" smtClean="0"/>
              <a:t>Sprache und Stimme:</a:t>
            </a:r>
          </a:p>
          <a:p>
            <a:r>
              <a:rPr lang="de-CH" dirty="0" smtClean="0"/>
              <a:t>Treffende Worte wählen, kurze</a:t>
            </a:r>
            <a:r>
              <a:rPr lang="de-CH" baseline="0" dirty="0" smtClean="0"/>
              <a:t> prägnante Sätze formulieren, klare Aussprache, angemessenes Sprechtempo, Lautstärke, ….</a:t>
            </a:r>
          </a:p>
          <a:p>
            <a:endParaRPr lang="de-CH" baseline="0" dirty="0" smtClean="0"/>
          </a:p>
          <a:p>
            <a:r>
              <a:rPr lang="de-CH" baseline="0" dirty="0" smtClean="0"/>
              <a:t>Körperhaltung, Gestik/Mimik:</a:t>
            </a:r>
          </a:p>
          <a:p>
            <a:r>
              <a:rPr lang="de-CH" baseline="0" dirty="0" smtClean="0"/>
              <a:t>Aufrechte Haltung, Blickkontakt,…</a:t>
            </a:r>
          </a:p>
          <a:p>
            <a:endParaRPr lang="de-CH" baseline="0" dirty="0" smtClean="0"/>
          </a:p>
          <a:p>
            <a:r>
              <a:rPr lang="de-CH" baseline="0" dirty="0" smtClean="0"/>
              <a:t>Kleidung:</a:t>
            </a:r>
          </a:p>
          <a:p>
            <a:r>
              <a:rPr lang="de-CH" baseline="0" dirty="0" smtClean="0"/>
              <a:t>Sauber, gepflegt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1138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825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18610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512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Beurteilungskriterien</a:t>
            </a:r>
            <a:r>
              <a:rPr lang="de-CH" baseline="0" dirty="0" smtClean="0"/>
              <a:t> als Grundlage verwenden.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635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3167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</a:t>
            </a:r>
            <a:r>
              <a:rPr lang="de-CH" baseline="0" dirty="0" smtClean="0"/>
              <a:t> Lernenden haben nun den Auftrag, im Betrieb die erste Prozesseinheit zu erarbeiten.</a:t>
            </a:r>
          </a:p>
          <a:p>
            <a:r>
              <a:rPr lang="de-CH" baseline="0" dirty="0" smtClean="0"/>
              <a:t>Der Präsentationszeitpunkt im zweiten überbetrieblichen Kurs wird mitgeteilt.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193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smtClean="0"/>
              <a:t>In</a:t>
            </a:r>
            <a:r>
              <a:rPr lang="de-CH" baseline="0" dirty="0" smtClean="0"/>
              <a:t> der Praxis, im Berufsleben geht es darum, die Erwartungen und damit die Anforderungen, die an eine Stelleninhaberin oder einen Stelleninhaber gestellt sind, zu erfüllen.</a:t>
            </a:r>
          </a:p>
          <a:p>
            <a:r>
              <a:rPr lang="de-CH" baseline="0" dirty="0" smtClean="0"/>
              <a:t>Das trainieren wir auch in der Lehre. Denn nach der beruflichen Grundbildung, mit abgeschlossener Lehre, treten die jungen Kaufleute am Arbeitsmarkt auf. </a:t>
            </a:r>
          </a:p>
          <a:p>
            <a:r>
              <a:rPr lang="de-CH" baseline="0" dirty="0" smtClean="0"/>
              <a:t>So geht es also stets darum zu ergründen, was erwartet wird.</a:t>
            </a:r>
          </a:p>
          <a:p>
            <a:r>
              <a:rPr lang="de-CH" baseline="0" dirty="0" smtClean="0"/>
              <a:t>Das heisst, die Berufsbildnerin/der Berufsbildner im Ausbildungsbetrieb wie auch im überbetrieblichen Kurs gibt Rahmenbedingungen bekannt. Basis sind immer die Leistungsziele und die MSS mit den Teilkriterien. Damit wird gemessen, ob z.B. die Arbeits- und Lernsituation entsprechend bearbeitet wurde. Dasselbe gilt für die Erarbeitung der Dokumentation für die PE und für die Präsentation.</a:t>
            </a:r>
          </a:p>
          <a:p>
            <a:r>
              <a:rPr lang="de-CH" baseline="0" dirty="0" smtClean="0"/>
              <a:t>Die Lernenden klären ihrerseits ab, was erwartet wird, welche Rahmenbedingungen gelten und welche Leistungsziele, Methoden-, Sozial- und Selbstkompetenzen mit entsprechenden Teilkriterien zur Anwendung gelangen.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Der Fokus liegt bei 2 Punkten: die Erwartungen zu erfüllen.</a:t>
            </a:r>
          </a:p>
          <a:p>
            <a:r>
              <a:rPr lang="de-CH" baseline="0" dirty="0" smtClean="0"/>
              <a:t>Es kann auch passieren, dass man in Bezug auf ein konkretes Leistungsziel und/oder die MSS in einer bestimmten Situation die Erwartungen nur teilweise erfüllt hat. Ist dies der Fall, besteht hier Handlungs- und Verbesserungsbedarf. Und es heisst, die Chance für Verbesserungen nutzen.</a:t>
            </a:r>
          </a:p>
          <a:p>
            <a:r>
              <a:rPr lang="de-CH" baseline="0" dirty="0" smtClean="0"/>
              <a:t>Es kann aber auch durchaus zutreffen, dass ich die Erwartungen, die an mein Verhalten und an meine Leistung gestellt wurden, übertroffen habe.</a:t>
            </a:r>
          </a:p>
          <a:p>
            <a:endParaRPr lang="de-CH" baseline="0" dirty="0" smtClean="0"/>
          </a:p>
          <a:p>
            <a:r>
              <a:rPr lang="de-CH" baseline="0" dirty="0" smtClean="0"/>
              <a:t>Wichtig ist, dass zwischen Lernenden und Berufsbildnern Klarheit über die zu erfüllenden Erwartungen bestehen. Damit ist klar, was mit 2 Punkten bewertet wird. </a:t>
            </a:r>
          </a:p>
          <a:p>
            <a:r>
              <a:rPr lang="de-CH" baseline="0" dirty="0" smtClean="0"/>
              <a:t>Es ist grundsätzlich schwierig im Voraus zu sagen, was geschehen muss, um Erwartungen zu übertreffen. Das wird die tägliche Arbeit der Lernenden aufzeigen.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02647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Es ist zentral, zu wissen, was die Erwartungen sind!</a:t>
            </a:r>
          </a:p>
          <a:p>
            <a:r>
              <a:rPr lang="de-CH" dirty="0" smtClean="0"/>
              <a:t>In der PE sind diese schriftlich in der Aufgabenstellung definiert. Die </a:t>
            </a:r>
          </a:p>
          <a:p>
            <a:r>
              <a:rPr lang="de-CH" dirty="0" smtClean="0"/>
              <a:t>Beurteilungskriterien geben weitere Hinweise.</a:t>
            </a:r>
          </a:p>
          <a:p>
            <a:r>
              <a:rPr lang="de-CH" dirty="0" smtClean="0"/>
              <a:t>In der ALS müssen die Lernenden diese bei den Berufsbildnerinnen</a:t>
            </a:r>
            <a:r>
              <a:rPr lang="de-CH" baseline="0" dirty="0" smtClean="0"/>
              <a:t> und Berufsbildnern</a:t>
            </a:r>
            <a:r>
              <a:rPr lang="de-CH" dirty="0" smtClean="0"/>
              <a:t> erfragen.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561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Gesetzliche Grundlage: Art. 22</a:t>
            </a:r>
            <a:r>
              <a:rPr lang="de-CH" baseline="0" dirty="0" smtClean="0"/>
              <a:t> Abs. 2 </a:t>
            </a:r>
            <a:r>
              <a:rPr lang="de-CH" baseline="0" dirty="0" err="1" smtClean="0"/>
              <a:t>BiVo</a:t>
            </a:r>
            <a:r>
              <a:rPr lang="de-CH" baseline="0" dirty="0" smtClean="0"/>
              <a:t>.</a:t>
            </a:r>
            <a:endParaRPr lang="de-CH" dirty="0" smtClean="0"/>
          </a:p>
          <a:p>
            <a:r>
              <a:rPr lang="de-CH" dirty="0" smtClean="0"/>
              <a:t>Details</a:t>
            </a:r>
            <a:r>
              <a:rPr lang="de-CH" baseline="0" dirty="0" smtClean="0"/>
              <a:t> im Bildungsplan Teil D.</a:t>
            </a:r>
          </a:p>
          <a:p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Die Note des betrieblichen Teils wird aus den beiden Noten der Abschlussprüfungen und der Erfahrungsnote errechnet. 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3713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3792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Inhaltsverzeichnis zeigt Ihnen die Themen auf.</a:t>
            </a:r>
          </a:p>
          <a:p>
            <a:r>
              <a:rPr lang="de-CH" dirty="0" smtClean="0"/>
              <a:t>Die rote</a:t>
            </a:r>
            <a:r>
              <a:rPr lang="de-CH" baseline="0" dirty="0" smtClean="0"/>
              <a:t> </a:t>
            </a:r>
            <a:r>
              <a:rPr lang="de-CH" baseline="0" smtClean="0"/>
              <a:t>Ellipse zeigt die </a:t>
            </a:r>
            <a:r>
              <a:rPr lang="de-CH" baseline="0" dirty="0" smtClean="0"/>
              <a:t>Verbindung zum </a:t>
            </a:r>
            <a:r>
              <a:rPr lang="de-CH" baseline="0" dirty="0" err="1" smtClean="0"/>
              <a:t>üK</a:t>
            </a:r>
            <a:r>
              <a:rPr lang="de-CH" baseline="0" dirty="0" smtClean="0"/>
              <a:t>-Kursprogramm – siehe nächste Folie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46877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280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wird</a:t>
            </a:r>
            <a:r>
              <a:rPr lang="de-CH" baseline="0" dirty="0" smtClean="0"/>
              <a:t> Ihre erste Vorbereitungsaufgabe sein.</a:t>
            </a:r>
          </a:p>
          <a:p>
            <a:r>
              <a:rPr lang="de-CH" baseline="0" dirty="0" smtClean="0"/>
              <a:t>Es ist in Ihrer Verantwortung, sich aufgrund der Kurseinladung entsprechend vorzubereiten.</a:t>
            </a:r>
          </a:p>
          <a:p>
            <a:endParaRPr lang="de-CH" dirty="0" smtClean="0"/>
          </a:p>
          <a:p>
            <a:r>
              <a:rPr lang="de-CH" dirty="0" smtClean="0"/>
              <a:t>Art. 62 BV «…. Für das Schulwesen sind die Kantone zuständig»</a:t>
            </a:r>
          </a:p>
          <a:p>
            <a:endParaRPr lang="de-CH" dirty="0" smtClean="0"/>
          </a:p>
          <a:p>
            <a:r>
              <a:rPr lang="de-CH" dirty="0" smtClean="0"/>
              <a:t>§70 Kantonsverfassung </a:t>
            </a:r>
            <a:r>
              <a:rPr lang="de-CH" dirty="0" err="1" smtClean="0"/>
              <a:t>Kt</a:t>
            </a:r>
            <a:r>
              <a:rPr lang="de-CH" dirty="0" smtClean="0"/>
              <a:t>. TG «Kantone und</a:t>
            </a:r>
            <a:r>
              <a:rPr lang="de-CH" baseline="0" dirty="0" smtClean="0"/>
              <a:t> Schulgemeinden unterstützen die Eltern in der Bildung und Erziehung der Kinder…..</a:t>
            </a:r>
            <a:r>
              <a:rPr lang="de-CH" dirty="0" smtClean="0"/>
              <a:t>»</a:t>
            </a:r>
          </a:p>
          <a:p>
            <a:r>
              <a:rPr lang="de-CH" dirty="0" smtClean="0"/>
              <a:t>§ 71 Abs. </a:t>
            </a:r>
            <a:r>
              <a:rPr lang="de-CH" smtClean="0"/>
              <a:t>1</a:t>
            </a:r>
            <a:endParaRPr lang="de-CH" dirty="0" smtClean="0"/>
          </a:p>
          <a:p>
            <a:r>
              <a:rPr lang="de-CH" dirty="0" smtClean="0"/>
              <a:t>«Kanton</a:t>
            </a:r>
            <a:r>
              <a:rPr lang="de-CH" baseline="0" dirty="0" smtClean="0"/>
              <a:t> und Schulgemeinden führen: Kindergärten, Volksschule, Berufsschulen,…….</a:t>
            </a:r>
            <a:r>
              <a:rPr lang="de-CH" dirty="0" smtClean="0"/>
              <a:t>»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0720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2594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Hier geht es darum, dass Sie</a:t>
            </a:r>
            <a:r>
              <a:rPr lang="de-CH" baseline="0" dirty="0" smtClean="0"/>
              <a:t> mitbekommen, dass die Mitarbeitenden der Verwaltungen nicht einfach machen können, was sie wollen.</a:t>
            </a:r>
          </a:p>
          <a:p>
            <a:r>
              <a:rPr lang="de-CH" baseline="0" dirty="0" smtClean="0"/>
              <a:t>Die Verwaltung wird dort tätig, wo sie einen gesetzlichen Auftrag hat.</a:t>
            </a:r>
          </a:p>
          <a:p>
            <a:r>
              <a:rPr lang="de-CH" baseline="0" dirty="0" smtClean="0"/>
              <a:t>Das heisst, auch Ihre Tätigkeit im Ausbildungsbetrieb steht in unmittelbarer Verbindung zu einem gesetzlichen Auftrag.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5532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Die Verwaltung wird dort tätig, wo sie einen gesetzlichen Auftrag hat. Das heisst, auch Ihre Tätigkeit im Ausbildungsbetrieb steht in unmittelbarer Verbindung zu einem gesetzlichen Auftrag.</a:t>
            </a:r>
          </a:p>
          <a:p>
            <a:endParaRPr lang="de-CH" baseline="0" dirty="0" smtClean="0"/>
          </a:p>
          <a:p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z.B.: die Aufgaben auf dem Amt für Volksschule oder auf dem Schulsekretariat der Gemeinde.</a:t>
            </a: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92762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In</a:t>
            </a:r>
            <a:r>
              <a:rPr lang="de-CH" baseline="0" dirty="0" smtClean="0"/>
              <a:t> der LLD finden Sie zu jedem betrieblichen Leistungsziel den Hinweis zur Verbindung zum Leistungsziel der überbetrieblichen Kurse.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Die Leistungsziele </a:t>
            </a:r>
            <a:r>
              <a:rPr lang="de-CH" baseline="0" dirty="0" err="1" smtClean="0"/>
              <a:t>üK</a:t>
            </a:r>
            <a:r>
              <a:rPr lang="de-CH" baseline="0" dirty="0" smtClean="0"/>
              <a:t> basieren auf den LZ im Betrieb: LZ Betrieb 1.1.2.1 </a:t>
            </a:r>
            <a:r>
              <a:rPr lang="de-CH" baseline="0" dirty="0" smtClean="0">
                <a:sym typeface="Symbol"/>
              </a:rPr>
              <a:t> LZ </a:t>
            </a:r>
            <a:r>
              <a:rPr lang="de-CH" baseline="0" dirty="0" err="1" smtClean="0">
                <a:sym typeface="Symbol"/>
              </a:rPr>
              <a:t>üK</a:t>
            </a:r>
            <a:r>
              <a:rPr lang="de-CH" baseline="0" dirty="0" smtClean="0">
                <a:sym typeface="Symbol"/>
              </a:rPr>
              <a:t> 1.1.2.1.1 (erste vier Ziffern gleich, für alle Lernenden) und in die Vertiefung Gemeinden (LZ 1.1.2.1.1-1) oder Vertiefung Kanton (LZ 1.1.2.1.1-2) </a:t>
            </a:r>
            <a:endParaRPr lang="de-CH" baseline="0" dirty="0" smtClean="0"/>
          </a:p>
          <a:p>
            <a:r>
              <a:rPr lang="de-CH" baseline="0" dirty="0" smtClean="0"/>
              <a:t>Hier bietet sich die Gelegenheit, die Leistungsziele des überbetrieblichen Kurses nachzubearbeiten und sich so laufend auf die schriftliche Abschlussprüfung vorzubereiten.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42144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Nachschlagen: LLD, Kapitel 07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37166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Nachschlagen: LLD, Kapitel 07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573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Gesetzliche Grundlage: Art. 22</a:t>
            </a:r>
            <a:r>
              <a:rPr lang="de-CH" baseline="0" dirty="0" smtClean="0"/>
              <a:t> Abs. 2 </a:t>
            </a:r>
            <a:r>
              <a:rPr lang="de-CH" baseline="0" dirty="0" err="1" smtClean="0"/>
              <a:t>BiVo</a:t>
            </a:r>
            <a:r>
              <a:rPr lang="de-CH" baseline="0" dirty="0" smtClean="0"/>
              <a:t>.</a:t>
            </a:r>
            <a:endParaRPr lang="de-CH" dirty="0" smtClean="0"/>
          </a:p>
          <a:p>
            <a:r>
              <a:rPr lang="de-CH" dirty="0" smtClean="0"/>
              <a:t>Details</a:t>
            </a:r>
            <a:r>
              <a:rPr lang="de-CH" baseline="0" dirty="0" smtClean="0"/>
              <a:t> im Bildungsplan Teil D.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6094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Nachschlagen: LLD</a:t>
            </a:r>
            <a:r>
              <a:rPr lang="de-CH" smtClean="0"/>
              <a:t>, Kapitel 07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24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 sorgfältige Vor- und Nachbearbeitung der Leistungsziele und der im </a:t>
            </a:r>
            <a:r>
              <a:rPr lang="de-CH" dirty="0" err="1" smtClean="0"/>
              <a:t>üK</a:t>
            </a:r>
            <a:r>
              <a:rPr lang="de-CH" dirty="0" smtClean="0"/>
              <a:t> vermittelten Lernstoffe</a:t>
            </a:r>
            <a:r>
              <a:rPr lang="de-CH" baseline="0" dirty="0" smtClean="0"/>
              <a:t> lohnen sich, da dies die Grundlagen für die Abschlussprüfungen sind.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02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Mit</a:t>
            </a:r>
            <a:r>
              <a:rPr lang="de-CH" baseline="0" dirty="0" smtClean="0"/>
              <a:t> dem Erarbeiten des Praxisberichtes vertiefen die Lernenden ihre Kenntnisse nochmals.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76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Der/die Lernende soll nachfragen, wenn ihm/ihr etwas nicht klar ist.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18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800" y="2133600"/>
            <a:ext cx="6985000" cy="862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31800" y="3213736"/>
            <a:ext cx="6985000" cy="280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B21D24"/>
                </a:solidFill>
              </a:defRPr>
            </a:lvl1pPr>
          </a:lstStyle>
          <a:p>
            <a:fld id="{145CBA32-1FE1-4A1B-8F1D-A66AB4CA3FF9}" type="datetime1">
              <a:rPr lang="de-DE" smtClean="0"/>
              <a:t>25.07.2016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6324453"/>
            <a:ext cx="23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21D2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B21D24"/>
                </a:solidFill>
              </a:defRPr>
            </a:lvl1pPr>
          </a:lstStyle>
          <a:p>
            <a:fld id="{DC4DA7DB-533C-E24E-9B72-C33B1AB434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9372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D77-0216-4E92-A0FF-64F8AF7E3B3C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3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6D69-CE2A-4BCC-8C52-B7E38723A4BE}" type="datetime1">
              <a:rPr lang="de-DE" smtClean="0"/>
              <a:t>25.07.2016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538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FE3C-2917-4F7A-A9AE-8A3A43A2640D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45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4D-0E35-4D38-AE87-549F18D5DB9B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30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864F-80BD-41CA-B782-736F65C873DF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195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8A4-57A6-4320-97FF-D71833392297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630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7D24-3564-4320-9C58-4130347C9891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245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8FAF-9FAD-4321-B777-5B5E9643D929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1850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E5A8-65B2-4259-8189-315BA980B929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230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E52F-73DD-4F0A-9FB4-D436F1DAF5F6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311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38150" y="2133600"/>
            <a:ext cx="6978650" cy="2808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5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1800" y="5157706"/>
            <a:ext cx="697865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B21D24"/>
                </a:solidFill>
              </a:defRPr>
            </a:lvl1pPr>
          </a:lstStyle>
          <a:p>
            <a:fld id="{4D1FE6A4-2B42-45EA-9ADF-5FA6C299289F}" type="datetime1">
              <a:rPr lang="de-DE" smtClean="0"/>
              <a:t>25.07.2016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6324453"/>
            <a:ext cx="23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21D2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B21D24"/>
                </a:solidFill>
              </a:defRPr>
            </a:lvl1pPr>
          </a:lstStyle>
          <a:p>
            <a:fld id="{DC4DA7DB-533C-E24E-9B72-C33B1AB434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347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FE9A-C8F2-442A-AA61-0B2B213888D8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958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CDED-C621-42A7-8BFC-1A3B5A1F7B5D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245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A5B7-617B-473F-8260-502BA1386CA1}" type="datetime1">
              <a:rPr lang="de-DE" smtClean="0"/>
              <a:t>25.07.2016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6924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3A3F-D40E-41B6-8A91-819DB7483956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96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A28-FDB6-4262-BEE5-11791D303A3E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58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FC45-9DA4-4076-80F1-5672F92DF81C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03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5709-271C-40A8-A598-C3475C33CF48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149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058F-E844-4601-A7CE-E790F0085001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7453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BDDC-34A4-419E-A2A1-659E41BF1D3A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9038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FE-F854-4F8C-81BE-AD5E517243B8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473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270800"/>
            <a:ext cx="6985000" cy="8629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cap="all" baseline="0">
                <a:solidFill>
                  <a:srgbClr val="2246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213736"/>
            <a:ext cx="6985000" cy="2807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B21D24"/>
                </a:solidFill>
              </a:defRPr>
            </a:lvl1pPr>
          </a:lstStyle>
          <a:p>
            <a:fld id="{7C251C9B-E93D-4D09-8198-E6D5C50020A4}" type="datetime1">
              <a:rPr lang="de-DE" smtClean="0"/>
              <a:t>25.07.2016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6324453"/>
            <a:ext cx="23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21D2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B21D24"/>
                </a:solidFill>
              </a:defRPr>
            </a:lvl1pPr>
          </a:lstStyle>
          <a:p>
            <a:fld id="{DC4DA7DB-533C-E24E-9B72-C33B1AB434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07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E831-B778-41DA-AD21-3EEE6DC3CE8D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339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5A12-D520-42C1-ACD8-C3EA7534753F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767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4502-9B8D-48A2-85CE-5BC398599AC8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469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7850-B4C5-4E95-982C-07D69879AFFE}" type="datetime1">
              <a:rPr lang="de-DE" smtClean="0"/>
              <a:t>25.07.2016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8441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7308-EA18-48A9-991F-6B0BA6B59714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0770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0F80-3FE1-40CD-8B59-A2DDC5BB5C8C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8144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0465-5DD1-432F-B2C7-E725F9D46AAE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968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BBFC-9337-4C52-A287-47D320140691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00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00BF-951C-45CE-A6BB-DD1B16C931C6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0546-25C0-49A9-B482-A613D10B94DC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33600"/>
            <a:ext cx="4248150" cy="8629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3213736"/>
            <a:ext cx="4248150" cy="2807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111750" y="3213735"/>
            <a:ext cx="4032250" cy="280797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B21D24"/>
                </a:solidFill>
              </a:defRPr>
            </a:lvl1pPr>
          </a:lstStyle>
          <a:p>
            <a:fld id="{A52CC8EA-1EA0-450C-877F-095C45028E15}" type="datetime1">
              <a:rPr lang="de-DE" smtClean="0"/>
              <a:t>25.07.2016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6324453"/>
            <a:ext cx="23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21D2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B21D24"/>
                </a:solidFill>
              </a:defRPr>
            </a:lvl1pPr>
          </a:lstStyle>
          <a:p>
            <a:fld id="{DC4DA7DB-533C-E24E-9B72-C33B1AB434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23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4A1-2921-4317-9CC0-10054F564FE9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9C87-A062-45D3-9410-D21873FD5C2A}" type="datetime1">
              <a:rPr lang="de-DE" smtClean="0"/>
              <a:t>25.07.2016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BE8-97C2-481F-94A2-0B69F40C83F1}" type="datetime1">
              <a:rPr lang="de-DE" smtClean="0"/>
              <a:t>25.07.2016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3C7-D5AC-4C91-A9D7-28C185145A4E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FF8C-B602-4F19-86FC-9BBC390203B5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C998-91E7-4DE6-AF07-90E6CAB1F393}" type="datetime1">
              <a:rPr lang="de-DE" smtClean="0"/>
              <a:t>25.07.2016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96C0-BEBE-419C-9E23-ABEB29583B2A}" type="datetime1">
              <a:rPr lang="de-DE" smtClean="0"/>
              <a:t>25.07.2016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166C-3069-4220-A599-B8C66E2D5311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52D-2997-47B2-810C-285F1419AB2C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2204864"/>
            <a:ext cx="9144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0" y="3618000"/>
            <a:ext cx="9144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06152" y="6356350"/>
            <a:ext cx="2133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C49A69-6407-490B-97A7-C6231B82AEF7}" type="datetime1">
              <a:rPr lang="de-DE" smtClean="0"/>
              <a:t>25.07.2016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1" y="260648"/>
            <a:ext cx="2879869" cy="8345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851920" y="638132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publique</a:t>
            </a:r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Amministrazione</a:t>
            </a:r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pubblica</a:t>
            </a:r>
            <a:endParaRPr lang="de-CH" sz="1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35696" y="639071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  <a:endParaRPr lang="de-CH" sz="1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220919" cy="220486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2204864"/>
            <a:ext cx="9144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 userDrawn="1"/>
        </p:nvSpPr>
        <p:spPr>
          <a:xfrm>
            <a:off x="0" y="3618000"/>
            <a:ext cx="9144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1" y="260648"/>
            <a:ext cx="2879869" cy="834508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3851920" y="638132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publique</a:t>
            </a:r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Amministrazione</a:t>
            </a:r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CH" sz="1000" kern="12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pubblica</a:t>
            </a:r>
            <a:endParaRPr lang="de-CH" sz="1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1835696" y="639071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  <a:endParaRPr lang="de-CH" sz="1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220919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7E68ACD-3776-4728-8347-53068E8B4121}" type="datetime1">
              <a:rPr lang="de-DE" smtClean="0"/>
              <a:pPr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249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97AC1D-F27E-4EC8-85DB-7900B77A53C9}" type="datetime1">
              <a:rPr lang="de-DE" smtClean="0"/>
              <a:t>25.07.2016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0904"/>
            <a:ext cx="2145792" cy="621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0904"/>
            <a:ext cx="2145792" cy="62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9F21-221E-4EE8-91E4-AF2329027C8F}" type="datetime1">
              <a:rPr lang="de-DE" smtClean="0"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A86-FF56-405D-B0CC-2A6092CCE41C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DAA-81F6-463B-B1FB-DD54C8905F6F}" type="datetime1">
              <a:rPr lang="de-DE" smtClean="0"/>
              <a:t>25.07.2016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33B0-A44B-4873-86B9-34799B91E884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AD37-5C05-41AB-B18B-79F3555B38ED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AE62-7FF0-4126-BEC9-C666FFA4244A}" type="datetime1">
              <a:rPr lang="de-DE" smtClean="0"/>
              <a:t>25.07.2016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5E4F-F016-427C-95A8-96D148DB0545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64A1-2F0F-4ABC-AEDF-21BDBA1508BA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A780-5798-4F3C-8659-5ACCE751AAFC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A7CFC92-14E2-48E2-9B4A-FDB8D331EAD6}" type="datetime1">
              <a:rPr lang="de-DE" smtClean="0"/>
              <a:pPr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68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F14-A572-4EDD-A323-B3D8A1A3BFE4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D3E-C40B-4411-9969-671FF72F7D60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1A0-D6BC-457A-8595-38470AAF686D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777-B7D7-413E-90D1-849D1548329F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4B56-5D92-4352-9CDC-AB7535BC73AB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2F92-2EEF-4DEF-A2A2-DBC06F134D20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ED43-CB2F-4BEF-9909-6C87812BBC3F}" type="datetime1">
              <a:rPr lang="de-DE" smtClean="0"/>
              <a:t>25.07.2016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7B19-297F-41EB-B42A-071DE0B15D6C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1C77-B1CF-4D4F-B855-FE41B007FB8B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21F-FE8B-4619-877A-EDB7124B3E99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D521F3B-C775-4C49-9806-071B8B716793}" type="datetime1">
              <a:rPr lang="de-DE" smtClean="0"/>
              <a:pPr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290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E3E-715E-43B4-894C-DAD47D2BA4FA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BBB0-07E9-4195-AFAD-577E69457A35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F1EC-9406-44B0-B116-658F668ABCC0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978-A26C-46A8-8A65-7BE75B0DF53D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489C-1273-44CD-94B3-60DAC5BD05B7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B54E-1D93-4AD6-A5D6-A7CEB00A37AE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12AC-3AC8-4190-8285-67B7278E75A3}" type="datetime1">
              <a:rPr lang="de-DE" smtClean="0"/>
              <a:t>25.07.2016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369A-58F1-41C7-B2A8-F56F2A95E313}" type="datetime1">
              <a:rPr lang="de-DE" smtClean="0"/>
              <a:t>25.07.2016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A4E3-A41C-47B8-921B-FC06C3618F3D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407D-AA83-479F-A5A3-803EAD9B1C39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6003-F8CE-410B-8617-564A0ABC77CD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9777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C10F-FC9A-4784-A748-2ED0B58197D6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BB6-3834-477C-ACC7-F570E75E6743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B186-6E34-484D-9E8A-3E506BBA2D7B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484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4679950" cy="1186255"/>
          </a:xfrm>
          <a:prstGeom prst="rect">
            <a:avLst/>
          </a:prstGeom>
        </p:spPr>
      </p:pic>
      <p:pic>
        <p:nvPicPr>
          <p:cNvPr id="3" name="Bild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89" y="352007"/>
            <a:ext cx="1923288" cy="1167384"/>
          </a:xfrm>
          <a:prstGeom prst="rect">
            <a:avLst/>
          </a:prstGeom>
        </p:spPr>
      </p:pic>
      <p:pic>
        <p:nvPicPr>
          <p:cNvPr id="4" name="Bild 13" descr="ovap_logo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16" y="384585"/>
            <a:ext cx="1470983" cy="37086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17641"/>
            <a:ext cx="20574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B21D24"/>
                </a:solidFill>
              </a:defRPr>
            </a:lvl1pPr>
          </a:lstStyle>
          <a:p>
            <a:fld id="{DC4DA7DB-533C-E24E-9B72-C33B1AB434B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622550" y="6417641"/>
            <a:ext cx="20574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B21D24"/>
                </a:solidFill>
              </a:defRPr>
            </a:lvl1pPr>
          </a:lstStyle>
          <a:p>
            <a:fld id="{11342C24-FFFF-4098-926C-940BF8B84E10}" type="datetime1">
              <a:rPr lang="de-DE" smtClean="0"/>
              <a:t>25.07.2016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6417641"/>
            <a:ext cx="23050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21D24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Bild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57" y="6553536"/>
            <a:ext cx="987552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2468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21D2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21D2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21D2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21D2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21D2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pos="4672">
          <p15:clr>
            <a:srgbClr val="F26B43"/>
          </p15:clr>
        </p15:guide>
        <p15:guide id="5" pos="2948">
          <p15:clr>
            <a:srgbClr val="F26B43"/>
          </p15:clr>
        </p15:guide>
        <p15:guide id="6" pos="3220">
          <p15:clr>
            <a:srgbClr val="F26B43"/>
          </p15:clr>
        </p15:guide>
        <p15:guide id="7" orient="horz" pos="1120">
          <p15:clr>
            <a:srgbClr val="F26B43"/>
          </p15:clr>
        </p15:guide>
        <p15:guide id="8" orient="horz" pos="1573">
          <p15:clr>
            <a:srgbClr val="F26B43"/>
          </p15:clr>
        </p15:guide>
        <p15:guide id="9" orient="horz" pos="1687">
          <p15:clr>
            <a:srgbClr val="F26B43"/>
          </p15:clr>
        </p15:guide>
        <p15:guide id="10" orient="horz" pos="3161">
          <p15:clr>
            <a:srgbClr val="F26B43"/>
          </p15:clr>
        </p15:guide>
        <p15:guide id="11" orient="horz" pos="34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E7ED4332-ED46-45D0-95E1-2D5158336546}" type="datetime1">
              <a:rPr lang="de-DE" smtClean="0"/>
              <a:pPr/>
              <a:t>25.07.2016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0FF0-ECAA-47AB-88DD-CD944DC71D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4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0897-EF05-476E-96F7-913882BB6BF9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F4F7A-E121-4A84-B81C-D341508D76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93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56C9-F425-4011-AA17-C36209C225FC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2E74-9025-42DC-9D9E-793C398285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816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A052-FA8F-4875-A69E-33DB6AD837E5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1C8C-3551-4196-A9E8-D011CB58D395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33B5-6607-479D-9913-7412798250F1}" type="datetime1">
              <a:rPr lang="de-DE" smtClean="0"/>
              <a:t>25.07.2016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3DD5-C3DA-4CA9-B8E4-0EE8BDD3D8B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4AFB-7E01-49D2-8081-7FF093C22A45}" type="datetime1">
              <a:rPr lang="de-DE" smtClean="0"/>
              <a:t>25.07.2016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B997-77BE-4D3A-A955-1FC2A307663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204864"/>
            <a:ext cx="9144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b="1" dirty="0" err="1" smtClean="0"/>
              <a:t>üK</a:t>
            </a:r>
            <a:r>
              <a:rPr lang="de-CH" sz="3200" b="1" dirty="0" smtClean="0"/>
              <a:t> 1: Rahmenprogramm, Teil 2</a:t>
            </a:r>
            <a:endParaRPr lang="de-CH" sz="3200" b="1" dirty="0"/>
          </a:p>
        </p:txBody>
      </p:sp>
      <p:sp>
        <p:nvSpPr>
          <p:cNvPr id="7" name="Rechteck 6"/>
          <p:cNvSpPr/>
          <p:nvPr/>
        </p:nvSpPr>
        <p:spPr>
          <a:xfrm>
            <a:off x="0" y="3618000"/>
            <a:ext cx="9144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Untertitel 5"/>
          <p:cNvSpPr>
            <a:spLocks noGrp="1"/>
          </p:cNvSpPr>
          <p:nvPr>
            <p:ph idx="1"/>
          </p:nvPr>
        </p:nvSpPr>
        <p:spPr>
          <a:xfrm>
            <a:off x="431800" y="3933398"/>
            <a:ext cx="6985000" cy="2303914"/>
          </a:xfrm>
        </p:spPr>
        <p:txBody>
          <a:bodyPr>
            <a:normAutofit/>
          </a:bodyPr>
          <a:lstStyle/>
          <a:p>
            <a:r>
              <a:rPr lang="de-CH" sz="2400" dirty="0" smtClean="0">
                <a:solidFill>
                  <a:schemeClr val="bg1"/>
                </a:solidFill>
              </a:rPr>
              <a:t> </a:t>
            </a:r>
            <a:r>
              <a:rPr lang="de-CH" sz="2400" dirty="0">
                <a:solidFill>
                  <a:schemeClr val="bg1"/>
                </a:solidFill>
              </a:rPr>
              <a:t>Betriebliches Qualifikationsverfahren:</a:t>
            </a:r>
          </a:p>
          <a:p>
            <a:r>
              <a:rPr lang="de-CH" sz="2400" dirty="0" smtClean="0">
                <a:solidFill>
                  <a:schemeClr val="bg1"/>
                </a:solidFill>
              </a:rPr>
              <a:t> Arbeits- </a:t>
            </a:r>
            <a:r>
              <a:rPr lang="de-CH" sz="2400" dirty="0">
                <a:solidFill>
                  <a:schemeClr val="bg1"/>
                </a:solidFill>
              </a:rPr>
              <a:t>und Lernsituationen (ALS)</a:t>
            </a:r>
          </a:p>
          <a:p>
            <a:r>
              <a:rPr lang="de-CH" sz="2400" dirty="0" smtClean="0">
                <a:solidFill>
                  <a:schemeClr val="bg1"/>
                </a:solidFill>
              </a:rPr>
              <a:t> Prozesseinheiten </a:t>
            </a:r>
            <a:r>
              <a:rPr lang="de-CH" sz="2400" dirty="0">
                <a:solidFill>
                  <a:schemeClr val="bg1"/>
                </a:solidFill>
              </a:rPr>
              <a:t>(PE)</a:t>
            </a:r>
          </a:p>
          <a:p>
            <a:r>
              <a:rPr lang="de-CH" sz="2400" dirty="0" smtClean="0">
                <a:solidFill>
                  <a:schemeClr val="bg1"/>
                </a:solidFill>
              </a:rPr>
              <a:t> Berufspraxis </a:t>
            </a:r>
            <a:r>
              <a:rPr lang="de-CH" sz="2400" dirty="0">
                <a:solidFill>
                  <a:schemeClr val="bg1"/>
                </a:solidFill>
              </a:rPr>
              <a:t>mündlich und schriftlich</a:t>
            </a:r>
          </a:p>
          <a:p>
            <a:r>
              <a:rPr lang="de-CH" sz="2400" dirty="0" smtClean="0">
                <a:solidFill>
                  <a:schemeClr val="bg1"/>
                </a:solidFill>
              </a:rPr>
              <a:t> Überbetriebliche </a:t>
            </a:r>
            <a:r>
              <a:rPr lang="de-CH" sz="2400" dirty="0">
                <a:solidFill>
                  <a:schemeClr val="bg1"/>
                </a:solidFill>
              </a:rPr>
              <a:t>Kurse</a:t>
            </a:r>
          </a:p>
          <a:p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Arbeits- und Lernsituation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62701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2767711A-A318-4667-A8EA-F5CF4B4A9D13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6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Einzelarbeit mit Austausch (Partnerarbeit)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8244656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Lesen Sie die Inhalte Kapitel 13 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Erklären Sie Ihrer Kollegin, Ihrem Kollegen kurz, worum es bei der ALS geht.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3B921A8-7C04-4651-B136-F58AB1D7601A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0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8" y="1405706"/>
            <a:ext cx="8313849" cy="862966"/>
          </a:xfrm>
        </p:spPr>
        <p:txBody>
          <a:bodyPr/>
          <a:lstStyle/>
          <a:p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Worum geht es?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83F656BE-77BD-FE46-B5A1-7FA697EAD1D6}" type="datetime1">
              <a:rPr lang="de-CH" smtClean="0"/>
              <a:t>25.07.2016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DC4DA7DB-533C-E24E-9B72-C33B1AB434BF}" type="slidenum">
              <a:rPr lang="de-DE" smtClean="0"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51286"/>
            <a:ext cx="7978869" cy="3177913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Das Beurteilungsgespräch der ALS hat den Charakter eines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Mitarbeitergespräches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erbrachten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Leistungen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und das an den Tag gelegte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Verhalten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im Ausbildungsbetrieb sollen mit geeigneten Bewertungsmassnahmen gefördert werden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Charakter der ALS soll mit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Zielvereinbarungsgesprächen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 der Arbeitswelt vergleichbar sein.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3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8" y="1405706"/>
            <a:ext cx="8313849" cy="862966"/>
          </a:xfrm>
        </p:spPr>
        <p:txBody>
          <a:bodyPr/>
          <a:lstStyle/>
          <a:p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 der als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83F656BE-77BD-FE46-B5A1-7FA697EAD1D6}" type="datetime1">
              <a:rPr lang="de-CH" smtClean="0"/>
              <a:t>25.07.2016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DC4DA7DB-533C-E24E-9B72-C33B1AB434BF}" type="slidenum">
              <a:rPr lang="de-DE" smtClean="0"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799" y="2051286"/>
            <a:ext cx="7308553" cy="4119556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Bewertung erfolgt anhand eines 4-Punkte-Rasters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3 Punkte, Erwartungen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übertroffen</a:t>
            </a:r>
          </a:p>
          <a:p>
            <a:pPr marL="0" indent="0" algn="ctr">
              <a:buNone/>
            </a:pPr>
            <a:endParaRPr lang="de-CH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Punkte, Erwartungen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</a:p>
          <a:p>
            <a:pPr marL="0" indent="0" algn="ctr">
              <a:buNone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Punkt, Erwartungen teilweise erfüllt</a:t>
            </a:r>
          </a:p>
          <a:p>
            <a:pPr marL="0" indent="0" algn="ctr">
              <a:buNone/>
            </a:pPr>
            <a:endParaRPr lang="de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0 Punkte, Erwartungen nicht erfüllt</a:t>
            </a:r>
          </a:p>
          <a:p>
            <a:pPr marL="0" indent="0" algn="ctr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  <p:cxnSp>
        <p:nvCxnSpPr>
          <p:cNvPr id="6" name="Gerade Verbindung 11"/>
          <p:cNvCxnSpPr/>
          <p:nvPr/>
        </p:nvCxnSpPr>
        <p:spPr>
          <a:xfrm>
            <a:off x="827584" y="3431887"/>
            <a:ext cx="64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1"/>
          <p:cNvCxnSpPr/>
          <p:nvPr/>
        </p:nvCxnSpPr>
        <p:spPr>
          <a:xfrm>
            <a:off x="835135" y="4657716"/>
            <a:ext cx="64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26" y="3839305"/>
            <a:ext cx="1255885" cy="504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27" y="3839312"/>
            <a:ext cx="1255885" cy="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Arbeits- und Lernsituation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6985000" cy="2807970"/>
          </a:xfrm>
        </p:spPr>
        <p:txBody>
          <a:bodyPr/>
          <a:lstStyle/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Tätigkeit a</a:t>
            </a:r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Tätigkeit c</a:t>
            </a:r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Tätigkeit z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eschweifte Klammer rechts 3"/>
          <p:cNvSpPr/>
          <p:nvPr/>
        </p:nvSpPr>
        <p:spPr>
          <a:xfrm>
            <a:off x="2195736" y="2780928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3347864" y="3212976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Arbeits- und Lernsituation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F7D49759-4452-4973-8653-9F6DA9AC283E}" type="datetime1">
              <a:rPr lang="de-DE" smtClean="0"/>
              <a:t>25.07.2016</a:t>
            </a:fld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2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Arbeits- und Lernsituation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238268184"/>
              </p:ext>
            </p:extLst>
          </p:nvPr>
        </p:nvGraphicFramePr>
        <p:xfrm>
          <a:off x="683568" y="1844824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7CB4926-3DF3-41FE-A4EA-AE8E40AFA3B8}" type="datetime1">
              <a:rPr lang="de-DE" sz="900" smtClean="0"/>
              <a:pPr algn="r"/>
              <a:t>25.07.2016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8" y="1405706"/>
            <a:ext cx="8313849" cy="862966"/>
          </a:xfrm>
        </p:spPr>
        <p:txBody>
          <a:bodyPr/>
          <a:lstStyle/>
          <a:p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als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83F656BE-77BD-FE46-B5A1-7FA697EAD1D6}" type="datetime1">
              <a:rPr lang="de-CH" smtClean="0"/>
              <a:t>25.07.2016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DC4DA7DB-533C-E24E-9B72-C33B1AB434BF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51286"/>
            <a:ext cx="7978869" cy="3033897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Eine oder mehrere Tätigkeiten aus dem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Ausbildungsprogramm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bilden eine Arbeits- und Lernsituation.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Den ausgewählten Tätigkeiten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Leistungsziele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zugewiesen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(gemäss Ausbildungsprogramm).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Der/Die Berufsbildner/in gibt vor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wie diese Tätigkeit auszuführen ist (Standards)  =&gt;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Erwartungen.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Anhand der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Teilkriterien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des Leistungsziels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wird gemessen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ob diese Erwartungen (der definierte Standard) erfüllt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wurden.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1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8" y="1405706"/>
            <a:ext cx="8313849" cy="862966"/>
          </a:xfrm>
        </p:spPr>
        <p:txBody>
          <a:bodyPr/>
          <a:lstStyle/>
          <a:p>
            <a:r>
              <a:rPr lang="de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beobachtungsphase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2255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83F656BE-77BD-FE46-B5A1-7FA697EAD1D6}" type="datetime1">
              <a:rPr lang="de-CH" smtClean="0"/>
              <a:t>25.07.2016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31800" y="6324453"/>
            <a:ext cx="2057400" cy="365125"/>
          </a:xfrm>
          <a:prstGeom prst="rect">
            <a:avLst/>
          </a:prstGeom>
        </p:spPr>
        <p:txBody>
          <a:bodyPr/>
          <a:lstStyle/>
          <a:p>
            <a:fld id="{DC4DA7DB-533C-E24E-9B72-C33B1AB434BF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203373"/>
            <a:ext cx="7444715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2 bis 6 Monate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Nicht alle Leistungsziele können durch Beobachten geprüft werden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(siehe: LZ 1.1.3.1) 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29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Arbeits- und Lernsituation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Konkretes Beispiel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2716C6B4-9892-42C3-BBB2-A4D63F8B49CA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Prozesseinheiten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einen im Ausbildungsbetrieb getätigten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Arbeitsablauf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Berufsbildnerin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bestimmt den zu bearbeitenden Prozess und hält den ersten und letzten Prozessschritt schriftlich im PE-Formular fest.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Lernenden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erarbeiten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gemäss der Aufgabenstellung und den darin enthaltenen Vorgaben sowie der Anleitung «Erstellen eines Flussdiagramms».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18EAA59D-E982-4511-93D7-5E53447552C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4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8028632" cy="3814512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erklären das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betriebliche Qualifikationsverfahren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 groben Zügen.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erklären den Zweck der Beurteilung der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Arbeits- und Lernsituationen (ALS).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nennen den Ablauf einer Arbeits- und Lernsituation.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erklären den Zweck der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Prozesseinheiten (PE).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nennen den Ablauf einer Prozesseinheit.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wissen, wo und in welcher Form Sie sich auf 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überbetrieblichen Kurse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vorbereiten. 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wissen, wo und in welcher Form Sie die überbetrieblichen Kurse nachbereiten.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044144C-F16B-4F86-A1A2-F98FD9D1DDFC}" type="datetime1">
              <a:rPr lang="de-DE" sz="900" smtClean="0"/>
              <a:t>25.07.2016</a:t>
            </a:fld>
            <a:endParaRPr lang="de-CH" sz="900" dirty="0"/>
          </a:p>
        </p:txBody>
      </p:sp>
      <p:sp>
        <p:nvSpPr>
          <p:cNvPr id="6" name="Rechteck 5"/>
          <p:cNvSpPr/>
          <p:nvPr/>
        </p:nvSpPr>
        <p:spPr>
          <a:xfrm>
            <a:off x="432000" y="6436800"/>
            <a:ext cx="2439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AE9E9A5-1C2B-4FCB-B304-335F36814ADE}" type="slidenum">
              <a:rPr lang="de-DE" sz="900" smtClean="0"/>
              <a:t>2</a:t>
            </a:fld>
            <a:endParaRPr lang="de-CH" sz="9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3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Prozesseinheiten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12000"/>
            <a:ext cx="6985000" cy="2807970"/>
          </a:xfrm>
        </p:spPr>
        <p:txBody>
          <a:bodyPr/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Berufsbildnerin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/der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bewertet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aufgrund der vorliegenden Beurteilungskriterien «Bewertung der Dokumentation im Ausbildungsbetrieb».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 des überbetrieblichen Kurses bewerten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aufgrund der vorliegenden Beurteilungskriterien «Bewertung der Präsentation im überbetrieblichen Kurs».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23FEF92-29DF-49E7-B7BB-58B473EB08C3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Bewertung der Prozesseinheiten</a:t>
            </a:r>
            <a:endParaRPr lang="de-CH" sz="2600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801744"/>
              </p:ext>
            </p:extLst>
          </p:nvPr>
        </p:nvGraphicFramePr>
        <p:xfrm>
          <a:off x="1763688" y="1916832"/>
          <a:ext cx="52565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eschweifte Klammer rechts 4"/>
          <p:cNvSpPr/>
          <p:nvPr/>
        </p:nvSpPr>
        <p:spPr>
          <a:xfrm rot="5400000">
            <a:off x="4283968" y="3501008"/>
            <a:ext cx="648072" cy="309634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3779912" y="55892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1 Erfahrungsnote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782A2835-B020-4612-9E48-B83038CE964C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Einzelarbeit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Lesen Sie nun während 10 Minuten das Formular zur PE mit der Aufgabenstellung und den Bewertungskriterien aufmerksam durch. </a:t>
            </a: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Überlegen Sie, was wird in einer Prozesseinheit von Ihnen erwartet?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7FBA9AB0-2C38-429F-9C57-BB9C1C1E5C3A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24453"/>
            <a:ext cx="2057400" cy="365125"/>
          </a:xfrm>
        </p:spPr>
        <p:txBody>
          <a:bodyPr/>
          <a:lstStyle/>
          <a:p>
            <a:fld id="{DC4DA7DB-533C-E24E-9B72-C33B1AB434B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erarbeiten eine Dokumentation über einen getätigten Arbeitsablauf.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Zweck der Dokumentation ist erfüllt, wenn: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Inhalte sachlich, übersichtlich und ansprechend dargestellt sind.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Vorgaben der Aufgabenstellung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eingehalten sind.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265DEAB-5F6B-49CA-8476-78E707FF197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6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(2)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Gezielte und angemessene Auswahl von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Texten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Zeichnungen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Bildern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Grafiken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Tabellen</a:t>
            </a:r>
          </a:p>
          <a:p>
            <a:pPr>
              <a:buNone/>
            </a:pP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385923BA-A231-47E8-A91A-82FFA594514E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(3)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Gestaltungsmerkmale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Erscheinungsform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Schriftart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Gestaltung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Aufbau/Elemente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38F21FAB-9DE3-49EC-8FE4-0B68F927D338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4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(4)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Titelblatt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Titel/Thema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Art der Arbeit (Prozesseinheit)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Name der Autorin, des Autors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Datum, Ausbildungsbetrieb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CCA2215-38CC-4081-8FD8-70A0E6876B06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2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(5)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96584" cy="2158328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</a:p>
          <a:p>
            <a:pPr>
              <a:buNone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tabLst>
                <a:tab pos="352425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Kapitelnummern (Ordnungszahlen) links, Seitenzahlen 	rechts</a:t>
            </a:r>
          </a:p>
          <a:p>
            <a:pPr marL="0" indent="0">
              <a:tabLst>
                <a:tab pos="352425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Titel, Inhaltsverzeichnis, Anhang/Quellenverzeichnis 	   	ohne Ordnungszahlen, aber mit Seitenzahlen versehen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5B46DCD-8F9D-429D-939C-62E2539F939C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450912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457200" indent="-457200">
              <a:buAutoNum type="arabicPeriod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Planungsblatt………………………………Seite X</a:t>
            </a:r>
          </a:p>
          <a:p>
            <a:pPr marL="457200" indent="-457200">
              <a:buAutoNum type="arabicPeriod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Flussdiagramm…………………………….Seite Y</a:t>
            </a:r>
          </a:p>
          <a:p>
            <a:pPr marL="457200" indent="-457200">
              <a:buAutoNum type="arabicPeriod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Kurzbericht…………………………...…….Seite Z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4437112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1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(6)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7956624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Planungsblatt</a:t>
            </a:r>
          </a:p>
          <a:p>
            <a:pPr>
              <a:buNone/>
            </a:pPr>
            <a:endParaRPr lang="de-CH" dirty="0" smtClean="0"/>
          </a:p>
          <a:p>
            <a:pPr defTabSz="901700">
              <a:buNone/>
              <a:tabLst>
                <a:tab pos="2779713" algn="l"/>
                <a:tab pos="6003925" algn="l"/>
              </a:tabLst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</a:t>
            </a:r>
            <a:r>
              <a:rPr lang="de-CH" sz="2000" dirty="0" smtClean="0"/>
              <a:t>	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effektive Erarbeitung</a:t>
            </a:r>
            <a:r>
              <a:rPr lang="de-CH" sz="2000" dirty="0" smtClean="0"/>
              <a:t>		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Abgleich mit 			Begründung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2051720" y="2996952"/>
            <a:ext cx="864096" cy="21602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 nach rechts 4"/>
          <p:cNvSpPr/>
          <p:nvPr/>
        </p:nvSpPr>
        <p:spPr>
          <a:xfrm>
            <a:off x="5868144" y="2996952"/>
            <a:ext cx="648072" cy="21602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E777A9EC-176E-4F2E-8F5F-375A23B4A33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Gruppenarbeit zum </a:t>
            </a:r>
            <a:r>
              <a:rPr lang="de-CH" sz="2500" dirty="0" err="1" smtClean="0"/>
              <a:t>planungsblatt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7956624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Erstellen Sie gemeinsam ein mögliches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Planungsblatt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Wie sollte dieses Planungsblatt nach Ihrer Auffassung aussehen, damit es die Anforderungen gemäss Aufgabenstellung erfüllt?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haben dafür 10 Minuten Zeit.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Dieses Planungsblatt präsentiert der Gruppensprecher, die Gruppensprecherin dem Plenum. </a:t>
            </a:r>
          </a:p>
          <a:p>
            <a:pPr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E777A9EC-176E-4F2E-8F5F-375A23B4A33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2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300" dirty="0" smtClean="0"/>
              <a:t>Betriebliches Qualifikationsverfahren</a:t>
            </a:r>
            <a:endParaRPr lang="de-CH" sz="23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0" y="2422800"/>
            <a:ext cx="8316664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03: 	Betriebliches Qualifikationsverfahren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			- Wegleitung zum betrieblichen 						  Qualifikationsverfahren</a:t>
            </a:r>
          </a:p>
          <a:p>
            <a:pPr lvl="1"/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13: 	Arbeits- und Lernsituationen (ALS)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14: 	Prozesseinheiten (PE)</a:t>
            </a:r>
          </a:p>
          <a:p>
            <a:pPr>
              <a:tabLst>
                <a:tab pos="2063750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16:   	Praxisbericht 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	- Vorbereitung mündliche Prüfung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17:  	Vorbereitung schriftliche Prüfung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7A638E80-0194-447A-B900-96A3FE26AF51}" type="datetime1">
              <a:rPr lang="de-DE" sz="900" smtClean="0"/>
              <a:t>25.07.2016</a:t>
            </a:fld>
            <a:endParaRPr lang="de-CH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err="1" smtClean="0"/>
              <a:t>planungsblatt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7956624" cy="2807970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Elemente: 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Tätigkeiten/Arbeitsschritte, Datum der Ausführung, zeitlicher Umfang in Std., Soll-/Ist-Vergleich, Begründung der Abweichungen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Jede Abweichung ist plausibel, nachvollziehbar, glaubwürdig und überzeugend zu begründen (hinter den jeweiligen Tätigkeiten)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ist nicht möglich, dass es keine Abweichungen gibt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E777A9EC-176E-4F2E-8F5F-375A23B4A33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4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(7)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Flussdiagramm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Symbole gemäss LLD Kapitel 14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Flussrichtung mit Pfeilen versehen</a:t>
            </a:r>
          </a:p>
        </p:txBody>
      </p:sp>
      <p:sp>
        <p:nvSpPr>
          <p:cNvPr id="4" name="Ellipse 3"/>
          <p:cNvSpPr/>
          <p:nvPr/>
        </p:nvSpPr>
        <p:spPr>
          <a:xfrm>
            <a:off x="6156176" y="2132856"/>
            <a:ext cx="2448272" cy="64807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lussdiagramm: Verzweigung 4"/>
          <p:cNvSpPr/>
          <p:nvPr/>
        </p:nvSpPr>
        <p:spPr>
          <a:xfrm>
            <a:off x="6660232" y="3789040"/>
            <a:ext cx="1512168" cy="1224136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2483768" y="3933056"/>
            <a:ext cx="2232248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Flussdiagramm: Verbindungsstelle 6"/>
          <p:cNvSpPr/>
          <p:nvPr/>
        </p:nvSpPr>
        <p:spPr>
          <a:xfrm>
            <a:off x="611560" y="4005064"/>
            <a:ext cx="864096" cy="792088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503E774-E049-49D6-B8D6-3974C1082860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3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32D747-1A2C-4640-AA11-FB1FE8FEAE95}" type="slidenum">
              <a:rPr lang="de-DE" sz="900" b="0">
                <a:solidFill>
                  <a:schemeClr val="tx1"/>
                </a:solidFill>
              </a:rPr>
              <a:pPr eaLnBrk="1" hangingPunct="1"/>
              <a:t>32</a:t>
            </a:fld>
            <a:endParaRPr lang="de-DE" sz="900" b="0">
              <a:solidFill>
                <a:schemeClr val="tx1"/>
              </a:solidFill>
            </a:endParaRPr>
          </a:p>
        </p:txBody>
      </p:sp>
      <p:sp>
        <p:nvSpPr>
          <p:cNvPr id="12291" name="Rechteck 2"/>
          <p:cNvSpPr>
            <a:spLocks noChangeArrowheads="1"/>
          </p:cNvSpPr>
          <p:nvPr/>
        </p:nvSpPr>
        <p:spPr bwMode="auto">
          <a:xfrm>
            <a:off x="252413" y="1989138"/>
            <a:ext cx="2790825" cy="36718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292" name="AutoForm 3"/>
          <p:cNvSpPr>
            <a:spLocks noChangeArrowheads="1"/>
          </p:cNvSpPr>
          <p:nvPr/>
        </p:nvSpPr>
        <p:spPr bwMode="auto">
          <a:xfrm>
            <a:off x="1381125" y="2205038"/>
            <a:ext cx="838200" cy="304800"/>
          </a:xfrm>
          <a:prstGeom prst="flowChartTerminator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CH" sz="1600">
                <a:solidFill>
                  <a:schemeClr val="tx1"/>
                </a:solidFill>
              </a:rPr>
              <a:t>Ende</a:t>
            </a:r>
          </a:p>
        </p:txBody>
      </p:sp>
      <p:sp>
        <p:nvSpPr>
          <p:cNvPr id="12293" name="AutoForm 4"/>
          <p:cNvSpPr>
            <a:spLocks noChangeArrowheads="1"/>
          </p:cNvSpPr>
          <p:nvPr/>
        </p:nvSpPr>
        <p:spPr bwMode="auto">
          <a:xfrm>
            <a:off x="450850" y="4292600"/>
            <a:ext cx="1295400" cy="381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CH" sz="1800">
                <a:solidFill>
                  <a:schemeClr val="tx1"/>
                </a:solidFill>
              </a:rPr>
              <a:t>Tätigkeit</a:t>
            </a:r>
          </a:p>
        </p:txBody>
      </p:sp>
      <p:sp>
        <p:nvSpPr>
          <p:cNvPr id="12294" name="AutoForm 5"/>
          <p:cNvSpPr>
            <a:spLocks noChangeArrowheads="1"/>
          </p:cNvSpPr>
          <p:nvPr/>
        </p:nvSpPr>
        <p:spPr bwMode="auto">
          <a:xfrm>
            <a:off x="384175" y="2205038"/>
            <a:ext cx="838200" cy="304800"/>
          </a:xfrm>
          <a:prstGeom prst="flowChartTerminator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CH" sz="160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2295" name="AutoForm 6"/>
          <p:cNvSpPr>
            <a:spLocks noChangeArrowheads="1"/>
          </p:cNvSpPr>
          <p:nvPr/>
        </p:nvSpPr>
        <p:spPr bwMode="auto">
          <a:xfrm>
            <a:off x="517525" y="5013325"/>
            <a:ext cx="457200" cy="381000"/>
          </a:xfrm>
          <a:prstGeom prst="flowChartConnector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CH" sz="1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296" name="AutoForm 7"/>
          <p:cNvSpPr>
            <a:spLocks noChangeArrowheads="1"/>
          </p:cNvSpPr>
          <p:nvPr/>
        </p:nvSpPr>
        <p:spPr bwMode="auto">
          <a:xfrm>
            <a:off x="533400" y="2887663"/>
            <a:ext cx="1196975" cy="434975"/>
          </a:xfrm>
          <a:prstGeom prst="flowChartDecision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297" name="Linie 8"/>
          <p:cNvSpPr>
            <a:spLocks noChangeShapeType="1"/>
          </p:cNvSpPr>
          <p:nvPr/>
        </p:nvSpPr>
        <p:spPr bwMode="auto">
          <a:xfrm>
            <a:off x="1730375" y="3105150"/>
            <a:ext cx="47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98" name="Linie 9"/>
          <p:cNvSpPr>
            <a:spLocks noChangeShapeType="1"/>
          </p:cNvSpPr>
          <p:nvPr/>
        </p:nvSpPr>
        <p:spPr bwMode="auto">
          <a:xfrm>
            <a:off x="1116013" y="3306763"/>
            <a:ext cx="0" cy="32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99" name="Textfeld 10"/>
          <p:cNvSpPr txBox="1">
            <a:spLocks noChangeArrowheads="1"/>
          </p:cNvSpPr>
          <p:nvPr/>
        </p:nvSpPr>
        <p:spPr bwMode="auto">
          <a:xfrm>
            <a:off x="531813" y="33750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CH" sz="1800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12300" name="Textfeld 11"/>
          <p:cNvSpPr txBox="1">
            <a:spLocks noChangeArrowheads="1"/>
          </p:cNvSpPr>
          <p:nvPr/>
        </p:nvSpPr>
        <p:spPr bwMode="auto">
          <a:xfrm>
            <a:off x="1568450" y="272256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CH" sz="1800">
                <a:solidFill>
                  <a:schemeClr val="tx1"/>
                </a:solidFill>
              </a:rPr>
              <a:t>nein</a:t>
            </a:r>
          </a:p>
        </p:txBody>
      </p:sp>
      <p:sp>
        <p:nvSpPr>
          <p:cNvPr id="598028" name="Textfeld 12"/>
          <p:cNvSpPr txBox="1">
            <a:spLocks noChangeArrowheads="1"/>
          </p:cNvSpPr>
          <p:nvPr/>
        </p:nvSpPr>
        <p:spPr bwMode="auto">
          <a:xfrm>
            <a:off x="1247775" y="3429000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de-CH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Entscheidung /</a:t>
            </a:r>
          </a:p>
          <a:p>
            <a:pPr algn="ctr" eaLnBrk="0" hangingPunct="0">
              <a:defRPr/>
            </a:pPr>
            <a:r>
              <a:rPr lang="de-CH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Abzweigung</a:t>
            </a:r>
          </a:p>
        </p:txBody>
      </p:sp>
      <p:sp>
        <p:nvSpPr>
          <p:cNvPr id="12302" name="Textfeld 13"/>
          <p:cNvSpPr txBox="1">
            <a:spLocks noChangeArrowheads="1"/>
          </p:cNvSpPr>
          <p:nvPr/>
        </p:nvSpPr>
        <p:spPr bwMode="auto">
          <a:xfrm>
            <a:off x="1219200" y="50546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CH" sz="1800">
                <a:solidFill>
                  <a:schemeClr val="tx1"/>
                </a:solidFill>
              </a:rPr>
              <a:t>Verbindung</a:t>
            </a:r>
          </a:p>
        </p:txBody>
      </p:sp>
      <p:grpSp>
        <p:nvGrpSpPr>
          <p:cNvPr id="12304" name="Gruppierung 15"/>
          <p:cNvGrpSpPr>
            <a:grpSpLocks/>
          </p:cNvGrpSpPr>
          <p:nvPr/>
        </p:nvGrpSpPr>
        <p:grpSpPr bwMode="auto">
          <a:xfrm>
            <a:off x="5540375" y="1667793"/>
            <a:ext cx="3429000" cy="4281487"/>
            <a:chOff x="3755" y="482"/>
            <a:chExt cx="2340" cy="2697"/>
          </a:xfrm>
        </p:grpSpPr>
        <p:grpSp>
          <p:nvGrpSpPr>
            <p:cNvPr id="12317" name="Gruppierung 16"/>
            <p:cNvGrpSpPr>
              <a:grpSpLocks/>
            </p:cNvGrpSpPr>
            <p:nvPr/>
          </p:nvGrpSpPr>
          <p:grpSpPr bwMode="auto">
            <a:xfrm>
              <a:off x="3755" y="482"/>
              <a:ext cx="2340" cy="2539"/>
              <a:chOff x="3456" y="240"/>
              <a:chExt cx="2160" cy="2539"/>
            </a:xfrm>
          </p:grpSpPr>
          <p:sp>
            <p:nvSpPr>
              <p:cNvPr id="12319" name="Linie 17"/>
              <p:cNvSpPr>
                <a:spLocks noChangeShapeType="1"/>
              </p:cNvSpPr>
              <p:nvPr/>
            </p:nvSpPr>
            <p:spPr bwMode="auto">
              <a:xfrm>
                <a:off x="4064" y="438"/>
                <a:ext cx="0" cy="23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2320" name="AutoForm 18"/>
              <p:cNvSpPr>
                <a:spLocks noChangeArrowheads="1"/>
              </p:cNvSpPr>
              <p:nvPr/>
            </p:nvSpPr>
            <p:spPr bwMode="auto">
              <a:xfrm>
                <a:off x="4822" y="1650"/>
                <a:ext cx="794" cy="317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Reklamation</a:t>
                </a:r>
              </a:p>
            </p:txBody>
          </p:sp>
          <p:sp>
            <p:nvSpPr>
              <p:cNvPr id="12321" name="AutoForm 19"/>
              <p:cNvSpPr>
                <a:spLocks noChangeArrowheads="1"/>
              </p:cNvSpPr>
              <p:nvPr/>
            </p:nvSpPr>
            <p:spPr bwMode="auto">
              <a:xfrm>
                <a:off x="3618" y="605"/>
                <a:ext cx="892" cy="376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Bestellung</a:t>
                </a:r>
              </a:p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veranlassen</a:t>
                </a:r>
              </a:p>
            </p:txBody>
          </p:sp>
          <p:sp>
            <p:nvSpPr>
              <p:cNvPr id="12322" name="AutoForm 20"/>
              <p:cNvSpPr>
                <a:spLocks noChangeArrowheads="1"/>
              </p:cNvSpPr>
              <p:nvPr/>
            </p:nvSpPr>
            <p:spPr bwMode="auto">
              <a:xfrm>
                <a:off x="3618" y="1065"/>
                <a:ext cx="892" cy="443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Eingangs-</a:t>
                </a:r>
              </a:p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kontrolle</a:t>
                </a:r>
              </a:p>
            </p:txBody>
          </p:sp>
          <p:sp>
            <p:nvSpPr>
              <p:cNvPr id="12323" name="AutoForm 21"/>
              <p:cNvSpPr>
                <a:spLocks noChangeArrowheads="1"/>
              </p:cNvSpPr>
              <p:nvPr/>
            </p:nvSpPr>
            <p:spPr bwMode="auto">
              <a:xfrm>
                <a:off x="3929" y="240"/>
                <a:ext cx="270" cy="188"/>
              </a:xfrm>
              <a:prstGeom prst="flowChartConnector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>
                    <a:solidFill>
                      <a:schemeClr val="tx1"/>
                    </a:solidFill>
                  </a:rPr>
                  <a:t>A</a:t>
                </a:r>
                <a:endParaRPr lang="de-DE">
                  <a:solidFill>
                    <a:srgbClr val="00FF00"/>
                  </a:solidFill>
                </a:endParaRPr>
              </a:p>
            </p:txBody>
          </p:sp>
          <p:sp>
            <p:nvSpPr>
              <p:cNvPr id="12324" name="AutoForm 22"/>
              <p:cNvSpPr>
                <a:spLocks noChangeArrowheads="1"/>
              </p:cNvSpPr>
              <p:nvPr/>
            </p:nvSpPr>
            <p:spPr bwMode="auto">
              <a:xfrm>
                <a:off x="3662" y="1609"/>
                <a:ext cx="821" cy="427"/>
              </a:xfrm>
              <a:prstGeom prst="flowChartDecisi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i.O.?</a:t>
                </a:r>
              </a:p>
            </p:txBody>
          </p:sp>
          <p:sp>
            <p:nvSpPr>
              <p:cNvPr id="12325" name="Linie 23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328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2326" name="Textfeld 24"/>
              <p:cNvSpPr txBox="1">
                <a:spLocks noChangeArrowheads="1"/>
              </p:cNvSpPr>
              <p:nvPr/>
            </p:nvSpPr>
            <p:spPr bwMode="auto">
              <a:xfrm>
                <a:off x="4449" y="1582"/>
                <a:ext cx="4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sz="1600">
                    <a:solidFill>
                      <a:schemeClr val="tx1"/>
                    </a:solidFill>
                  </a:rPr>
                  <a:t>nein</a:t>
                </a:r>
              </a:p>
            </p:txBody>
          </p:sp>
          <p:sp>
            <p:nvSpPr>
              <p:cNvPr id="12327" name="Textfeld 25"/>
              <p:cNvSpPr txBox="1">
                <a:spLocks noChangeArrowheads="1"/>
              </p:cNvSpPr>
              <p:nvPr/>
            </p:nvSpPr>
            <p:spPr bwMode="auto">
              <a:xfrm>
                <a:off x="3456" y="1953"/>
                <a:ext cx="31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sz="1600">
                    <a:solidFill>
                      <a:schemeClr val="tx1"/>
                    </a:solidFill>
                  </a:rPr>
                  <a:t>ja</a:t>
                </a:r>
              </a:p>
            </p:txBody>
          </p:sp>
          <p:sp>
            <p:nvSpPr>
              <p:cNvPr id="12328" name="AutoForm 26"/>
              <p:cNvSpPr>
                <a:spLocks noChangeArrowheads="1"/>
              </p:cNvSpPr>
              <p:nvPr/>
            </p:nvSpPr>
            <p:spPr bwMode="auto">
              <a:xfrm>
                <a:off x="3662" y="2152"/>
                <a:ext cx="795" cy="316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Rechnung</a:t>
                </a:r>
              </a:p>
              <a:p>
                <a:pPr algn="ctr" eaLnBrk="0" hangingPunct="0"/>
                <a:r>
                  <a:rPr lang="de-DE" sz="1600">
                    <a:solidFill>
                      <a:schemeClr val="tx1"/>
                    </a:solidFill>
                  </a:rPr>
                  <a:t>visieren</a:t>
                </a:r>
              </a:p>
            </p:txBody>
          </p:sp>
          <p:sp>
            <p:nvSpPr>
              <p:cNvPr id="12329" name="Linie 27"/>
              <p:cNvSpPr>
                <a:spLocks noChangeShapeType="1"/>
              </p:cNvSpPr>
              <p:nvPr/>
            </p:nvSpPr>
            <p:spPr bwMode="auto">
              <a:xfrm flipV="1">
                <a:off x="5223" y="480"/>
                <a:ext cx="0" cy="1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30" name="Linie 28"/>
              <p:cNvSpPr>
                <a:spLocks noChangeShapeType="1"/>
              </p:cNvSpPr>
              <p:nvPr/>
            </p:nvSpPr>
            <p:spPr bwMode="auto">
              <a:xfrm flipH="1" flipV="1">
                <a:off x="4064" y="480"/>
                <a:ext cx="1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598045" name="AutoForm 29"/>
            <p:cNvSpPr>
              <a:spLocks noChangeArrowheads="1"/>
            </p:cNvSpPr>
            <p:nvPr/>
          </p:nvSpPr>
          <p:spPr bwMode="auto">
            <a:xfrm>
              <a:off x="3983" y="2886"/>
              <a:ext cx="820" cy="293"/>
            </a:xfrm>
            <a:prstGeom prst="flowChartTerminator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600">
                  <a:solidFill>
                    <a:schemeClr val="tx1"/>
                  </a:solidFill>
                </a:rPr>
                <a:t>Material</a:t>
              </a:r>
            </a:p>
            <a:p>
              <a:pPr algn="ctr" eaLnBrk="0" hangingPunct="0">
                <a:defRPr/>
              </a:pPr>
              <a:r>
                <a:rPr lang="de-DE" sz="1600">
                  <a:solidFill>
                    <a:schemeClr val="tx1"/>
                  </a:solidFill>
                </a:rPr>
                <a:t>versorgen</a:t>
              </a:r>
              <a:endParaRPr lang="de-DE" sz="1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305" name="Gruppierung 30"/>
          <p:cNvGrpSpPr>
            <a:grpSpLocks/>
          </p:cNvGrpSpPr>
          <p:nvPr/>
        </p:nvGrpSpPr>
        <p:grpSpPr bwMode="auto">
          <a:xfrm>
            <a:off x="2976564" y="1700213"/>
            <a:ext cx="2315308" cy="4953000"/>
            <a:chOff x="2213" y="1071"/>
            <a:chExt cx="1580" cy="3120"/>
          </a:xfrm>
        </p:grpSpPr>
        <p:sp>
          <p:nvSpPr>
            <p:cNvPr id="12306" name="Linie 31"/>
            <p:cNvSpPr>
              <a:spLocks noChangeShapeType="1"/>
            </p:cNvSpPr>
            <p:nvPr/>
          </p:nvSpPr>
          <p:spPr bwMode="auto">
            <a:xfrm flipH="1">
              <a:off x="2912" y="1204"/>
              <a:ext cx="2" cy="2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98048" name="AutoForm 32"/>
            <p:cNvSpPr>
              <a:spLocks noChangeArrowheads="1"/>
            </p:cNvSpPr>
            <p:nvPr/>
          </p:nvSpPr>
          <p:spPr bwMode="auto">
            <a:xfrm>
              <a:off x="2478" y="1071"/>
              <a:ext cx="872" cy="328"/>
            </a:xfrm>
            <a:prstGeom prst="flowChartTerminator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Bedarfs-</a:t>
              </a:r>
            </a:p>
            <a:p>
              <a:pPr algn="ctr" eaLnBrk="0" hangingPunct="0">
                <a:defRPr/>
              </a:pPr>
              <a:r>
                <a:rPr lang="de-DE" sz="1600" dirty="0" err="1">
                  <a:solidFill>
                    <a:schemeClr val="tx1"/>
                  </a:solidFill>
                </a:rPr>
                <a:t>ermittlung</a:t>
              </a:r>
              <a:endParaRPr lang="de-DE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08" name="AutoForm 33"/>
            <p:cNvSpPr>
              <a:spLocks noChangeArrowheads="1"/>
            </p:cNvSpPr>
            <p:nvPr/>
          </p:nvSpPr>
          <p:spPr bwMode="auto">
            <a:xfrm>
              <a:off x="2450" y="3276"/>
              <a:ext cx="944" cy="480"/>
            </a:xfrm>
            <a:prstGeom prst="flowChartDecision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Preis </a:t>
              </a:r>
            </a:p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gut?</a:t>
              </a:r>
            </a:p>
          </p:txBody>
        </p:sp>
        <p:sp>
          <p:nvSpPr>
            <p:cNvPr id="12309" name="AutoForm 34"/>
            <p:cNvSpPr>
              <a:spLocks noChangeArrowheads="1"/>
            </p:cNvSpPr>
            <p:nvPr/>
          </p:nvSpPr>
          <p:spPr bwMode="auto">
            <a:xfrm>
              <a:off x="2450" y="2760"/>
              <a:ext cx="924" cy="375"/>
            </a:xfrm>
            <a:prstGeom prst="flowChartProcess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Offerten</a:t>
              </a:r>
            </a:p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vergleichen</a:t>
              </a:r>
            </a:p>
          </p:txBody>
        </p:sp>
        <p:sp>
          <p:nvSpPr>
            <p:cNvPr id="12310" name="AutoForm 35"/>
            <p:cNvSpPr>
              <a:spLocks noChangeArrowheads="1"/>
            </p:cNvSpPr>
            <p:nvPr/>
          </p:nvSpPr>
          <p:spPr bwMode="auto">
            <a:xfrm>
              <a:off x="2758" y="3980"/>
              <a:ext cx="311" cy="211"/>
            </a:xfrm>
            <a:prstGeom prst="flowChartConnector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>
                  <a:solidFill>
                    <a:schemeClr val="tx1"/>
                  </a:solidFill>
                </a:rPr>
                <a:t>A</a:t>
              </a:r>
              <a:endParaRPr lang="de-DE">
                <a:solidFill>
                  <a:srgbClr val="00FF00"/>
                </a:solidFill>
              </a:endParaRPr>
            </a:p>
          </p:txBody>
        </p:sp>
        <p:sp>
          <p:nvSpPr>
            <p:cNvPr id="12311" name="Linie 36"/>
            <p:cNvSpPr>
              <a:spLocks noChangeShapeType="1"/>
            </p:cNvSpPr>
            <p:nvPr/>
          </p:nvSpPr>
          <p:spPr bwMode="auto">
            <a:xfrm flipV="1">
              <a:off x="3356" y="3511"/>
              <a:ext cx="37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2312" name="AutoForm 37"/>
            <p:cNvSpPr>
              <a:spLocks noChangeArrowheads="1"/>
            </p:cNvSpPr>
            <p:nvPr/>
          </p:nvSpPr>
          <p:spPr bwMode="auto">
            <a:xfrm>
              <a:off x="2450" y="2150"/>
              <a:ext cx="928" cy="351"/>
            </a:xfrm>
            <a:prstGeom prst="flowChartProcess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Offerten</a:t>
              </a:r>
            </a:p>
            <a:p>
              <a:pPr algn="ctr" eaLnBrk="0" hangingPunct="0"/>
              <a:r>
                <a:rPr lang="de-DE" sz="1600">
                  <a:solidFill>
                    <a:schemeClr val="tx1"/>
                  </a:solidFill>
                </a:rPr>
                <a:t>einholen</a:t>
              </a:r>
            </a:p>
          </p:txBody>
        </p:sp>
        <p:sp>
          <p:nvSpPr>
            <p:cNvPr id="12313" name="Textfeld 38"/>
            <p:cNvSpPr txBox="1">
              <a:spLocks noChangeArrowheads="1"/>
            </p:cNvSpPr>
            <p:nvPr/>
          </p:nvSpPr>
          <p:spPr bwMode="auto">
            <a:xfrm>
              <a:off x="3294" y="3248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nein</a:t>
              </a:r>
            </a:p>
          </p:txBody>
        </p:sp>
        <p:sp>
          <p:nvSpPr>
            <p:cNvPr id="598055" name="Textfeld 39"/>
            <p:cNvSpPr txBox="1">
              <a:spLocks noChangeArrowheads="1"/>
            </p:cNvSpPr>
            <p:nvPr/>
          </p:nvSpPr>
          <p:spPr bwMode="auto">
            <a:xfrm>
              <a:off x="2213" y="3662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de-DE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ja</a:t>
              </a:r>
            </a:p>
          </p:txBody>
        </p:sp>
        <p:sp>
          <p:nvSpPr>
            <p:cNvPr id="12316" name="Rechteck 41"/>
            <p:cNvSpPr>
              <a:spLocks noChangeArrowheads="1"/>
            </p:cNvSpPr>
            <p:nvPr/>
          </p:nvSpPr>
          <p:spPr bwMode="auto">
            <a:xfrm>
              <a:off x="2394" y="1525"/>
              <a:ext cx="998" cy="40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sz="1600">
                  <a:solidFill>
                    <a:schemeClr val="tx1"/>
                  </a:solidFill>
                </a:rPr>
                <a:t>Bestellliste </a:t>
              </a:r>
            </a:p>
            <a:p>
              <a:pPr algn="ctr"/>
              <a:r>
                <a:rPr lang="de-CH" sz="1600">
                  <a:solidFill>
                    <a:schemeClr val="tx1"/>
                  </a:solidFill>
                </a:rPr>
                <a:t>schreiben</a:t>
              </a:r>
            </a:p>
          </p:txBody>
        </p:sp>
      </p:grpSp>
      <p:cxnSp>
        <p:nvCxnSpPr>
          <p:cNvPr id="7" name="Gerade Verbindung 6"/>
          <p:cNvCxnSpPr/>
          <p:nvPr/>
        </p:nvCxnSpPr>
        <p:spPr>
          <a:xfrm flipH="1" flipV="1">
            <a:off x="5158522" y="3190733"/>
            <a:ext cx="45427" cy="23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015521" y="3190733"/>
            <a:ext cx="11430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32000" y="1270800"/>
            <a:ext cx="698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500" b="1" dirty="0" smtClean="0">
                <a:solidFill>
                  <a:srgbClr val="224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VON PROZESSEN</a:t>
            </a:r>
            <a:endParaRPr lang="de-CH" sz="2500" b="1" dirty="0">
              <a:solidFill>
                <a:srgbClr val="224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(8)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Kurzbericht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Schlusswort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7987296-B543-42B9-ABD8-178B0A5784E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zum </a:t>
            </a:r>
            <a:r>
              <a:rPr lang="de-CH" sz="2500" dirty="0" err="1" smtClean="0"/>
              <a:t>kurzbericht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Notieren Sie, was in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was in den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und was in den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Schluss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der Prozesseinheit gehört.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Zeitvorgabe: 5 Minuten</a:t>
            </a:r>
          </a:p>
          <a:p>
            <a:pPr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Besprechung der Aufgabe im Plenum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7987296-B543-42B9-ABD8-178B0A5784E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9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zum </a:t>
            </a:r>
            <a:r>
              <a:rPr lang="de-CH" sz="2500" dirty="0" err="1" smtClean="0"/>
              <a:t>kurzbericht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956624" cy="3382464"/>
          </a:xfrm>
        </p:spPr>
        <p:txBody>
          <a:bodyPr/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Wahl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des Themas (Motiv, Begründung), persönliche Erfahrungen, Ziel der Arbeit,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zum Thema, wesentliche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Inhalte erläutern, Vorgehen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aufzeigen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Prozessbeschreibung (vom ersten bis zum letzten Prozessschritt)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Schlusswort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Ergebnisse, Erkenntnisse zusammenfassen, Schlussfolgerungen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ziehen (Fazit),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Problemstellungen aufzeigen, persönlicher Rückblick oder Stellungnahme zum Arbeitsprozess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7987296-B543-42B9-ABD8-178B0A5784E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err="1" smtClean="0"/>
              <a:t>wICHTIGES</a:t>
            </a:r>
            <a:r>
              <a:rPr lang="de-CH" sz="2500" dirty="0" smtClean="0"/>
              <a:t> zum </a:t>
            </a:r>
            <a:r>
              <a:rPr lang="de-CH" sz="2500" dirty="0" err="1" smtClean="0"/>
              <a:t>kurzbericht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988840"/>
            <a:ext cx="7956624" cy="39585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Gliederung: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Einleitung, Hauptteil und Schluss sind sehr klar erkennbar. Für 3 Punkte braucht es zwingend Titel. 2 Punkte gibt es, wenn Einleitung, Hauptteil und Schluss mit Abschnitten getrennt sind.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Musterdokumente: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Auf die Musterdokumente ist an geeigneter Stelle und in geeigneter Form hingewiesen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Rechtschreibung: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Rechtschreibung umfasst die Orthographie, die Zeichensetzung und die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Grammatik (Gesamte Dokumentation, inkl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Flussdiagramm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de-CH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7987296-B543-42B9-ABD8-178B0A5784E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2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(9)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Musterdokumente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B0830168-CB08-47BE-8A89-4F4C8E979684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3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(10)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Quellenangaben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Zeitschriften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9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Quellenangaben (1)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24576" cy="367049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Quellen: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Grafische Quellen wie Bilder, Fotos, Logos, Zeichnungen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Fachliche Quellen wie Handbücher,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-Lehrmittel, Zeitschriften, Websites, Mustersammlungen, Zitate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Darstellung/Weitere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Infos: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Eigene Aufnahmen (Handy, Printscreen) als solche bezeichnen und mit Datum versehen 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(z.B. „Eigene Aufnahme vom 11.07.2016“)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Schweiz.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-Lehrmittel, Kapitel 6: Rahmenprogramm Prozesseinheiten dokumentieren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Quellenangaben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3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Qualifikationsverfahren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230515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9CFECC9E-D85D-4B7B-85A1-6ADD1C0D8616}" type="datetime1">
              <a:rPr lang="de-DE" sz="900" smtClean="0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Quellenangaben (2)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24576" cy="367049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Darstellung: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Als Fussnote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Am Schluss des Kurzberichts 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(Achtung: Maximale Seitenzahl von 3 beachten)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Im Anhang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Auf keinen Fall als separaten Teil darstellen </a:t>
            </a: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(ausser im Anhang)!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dokumentieren (11)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96584" cy="3310456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Punkte für die erfolgreiche Dokumentation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beachten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Anforderungen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aus der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Aufgabenstellung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LLD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beachten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Beurteilungskriterien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Hilfestellung für die Bewertung im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Ausbildungsbetrieb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LLD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erarbeiten die Dokumentation unter Einbezug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Schweizerischen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-Lehrmittels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, Kapitel 6: Rahmenprogramm Prozesseinheiten dokumentieren.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452568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präsentieren Ihren bearbeiteten Prozess im überbetrieblichen Kurs.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Zweck der Präsentation ist erfüllt, wenn: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Inhalte sachlich und fachlich richtig, in ansprechender Art und Weise sowie gut verständlich bei den Zuhörerinnen und Zuhörern angekommen sind.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Vorgaben der Aufgabenstellung eingehalten sind.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70C14492-EBB1-4E8B-A038-BE8CFA754CB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(2)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Vorbereitungsarbeiten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Rahmenbedingungen klären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Präsentationsmittel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Raumverhältnisse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Vorgaben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86ACC571-F34D-40D3-8BC3-B926FBE832C6}" type="datetime1">
              <a:rPr lang="de-DE" sz="900" smtClean="0"/>
              <a:pPr algn="r"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5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(3)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Schluss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AC2D02D-64B1-42B0-9D50-018454528ED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zur Gliederung (1)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236544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Überlegen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sich, was in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was in den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und was in den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Schluss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der Präsentation gehört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Halten Sie diese Punkte schriftlich fest.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AC2D02D-64B1-42B0-9D50-018454528ED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zur Gliederung (2)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236544" cy="2807970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Einleitung</a:t>
            </a:r>
          </a:p>
          <a:p>
            <a:pPr marL="457200" indent="-457200">
              <a:buAutoNum type="alphaLcParenR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Begrüssung und Einstieg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Interesse der Zuhörer wecken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Zuhörer für die Arbeit gewinnen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Einführung ins Thema</a:t>
            </a:r>
            <a:r>
              <a:rPr lang="de-CH" dirty="0">
                <a:solidFill>
                  <a:srgbClr val="003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>
                <a:solidFill>
                  <a:srgbClr val="003C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solidFill>
                  <a:srgbClr val="003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Ziel der Präsentation bekannt geben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Inhaltliche Gliederung der Präsentation aufzeigen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AC2D02D-64B1-42B0-9D50-018454528ED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7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zur Gliederung (3)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236544" cy="2807970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Inhalte vermitteln (Kernpunkte, Ergebnisse)</a:t>
            </a: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Dabei beachten:</a:t>
            </a:r>
          </a:p>
          <a:p>
            <a:pPr>
              <a:buFontTx/>
              <a:buChar char="-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logische Abfolge </a:t>
            </a:r>
          </a:p>
          <a:p>
            <a:pPr>
              <a:buFontTx/>
              <a:buChar char="-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einfache und klare Aussagen</a:t>
            </a:r>
          </a:p>
          <a:p>
            <a:pPr>
              <a:buFontTx/>
              <a:buChar char="-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wichtiges wiederholen</a:t>
            </a:r>
          </a:p>
          <a:p>
            <a:pPr>
              <a:buFontTx/>
              <a:buChar char="-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visualisieren von wesentlichen Inhalten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AC2D02D-64B1-42B0-9D50-018454528ED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4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Einzelarbeit zur Gliederung (4)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236544" cy="3526480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Schluss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Zusammenfassung/Erkenntnisse/Erfahrungen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wichtige Inhalte prägnant zusammenfassen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auf den Einstieg zurück kommen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einen Ausblick zum Thema geben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eine persönliche Stellungnahme zum Thema geben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Persönliche Erfahrungen/Erkenntnisse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Fragen und Verabschiedung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«Haben Sie noch Fragen?»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- Sich für die Aufmerksamkeit bedanken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AC2D02D-64B1-42B0-9D50-018454528ED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8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0800"/>
            <a:ext cx="7308552" cy="862966"/>
          </a:xfrm>
        </p:spPr>
        <p:txBody>
          <a:bodyPr/>
          <a:lstStyle/>
          <a:p>
            <a:r>
              <a:rPr lang="de-CH" sz="2500" dirty="0"/>
              <a:t>Prozesseinheiten präsentieren (4)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Vergleich Flussdiagramm/Kurzbericht</a:t>
            </a:r>
          </a:p>
          <a:p>
            <a:pPr>
              <a:buNone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Auf genaue Übereinstimmung achten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Jeder Teilschritt im Flussdiagramm muss auch im Kurzbericht vorkommen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Alle Arbeitsschritte im Kurzbericht müssen als Teilschritt im Flussdiagramm vorkommen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0744429-9F84-4424-945F-349E46E564AF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8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Gewichtung des betrieblichen Qualifikationsverfahrens</a:t>
            </a:r>
            <a:endParaRPr lang="de-CH" sz="2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97925"/>
              </p:ext>
            </p:extLst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508104" y="338893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08104" y="4571055"/>
            <a:ext cx="768159" cy="4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08104" y="576519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C3278E2-EDEE-4A4B-BF0C-DB394C70854A}" type="datetime1">
              <a:rPr lang="de-DE" sz="900" smtClean="0"/>
              <a:pPr algn="r"/>
              <a:t>25.07.2016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(5)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Medien und Hilfsmittel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Flip-Charts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Pinnwände mit Karten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Plakate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Power-Point-Präsentationen</a:t>
            </a:r>
          </a:p>
          <a:p>
            <a:pPr>
              <a:buNone/>
            </a:pPr>
            <a:r>
              <a:rPr lang="de-CH" dirty="0" smtClean="0"/>
              <a:t>…….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C518841-4D56-4CD7-B011-170188C61A7C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5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(6)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Gestaltungstipps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Kernaussaugen 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grosse, schlichte Schriften</a:t>
            </a:r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10389C26-06E6-4081-B42E-B2385625C23A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(7)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Persönliche Präsentation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Sprache und Stimme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Körperhaltung, Gestik/Mimik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D25872DF-54FD-4F04-A44F-84BD41BB8071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1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(8)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96584" cy="3310456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Punkte für die erfolgreiche Präsentation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beachten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Anforderungen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aus der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Aufgabenstellung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LLD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beachten die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Beurteilungskriterien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Hilfestellung für die Bewertung im überbetrieblichen Kurs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LLD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Sie erarbeiten die Dokumentation unter Einbezug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Schweizerischen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-Lehrmittels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, Kapitel 6: Rahmenprogramm Prozesseinheiten präsentieren.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9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Prozesseinheiten präsentieren (9)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96584" cy="3310456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Punkte für die erfolgreiche Präsentation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Immer mehrere Medien einsetzen (Min. 3 Medien)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Z.B.: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Beamer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Hellraumprojektor, Flipchart, Handout, Whiteboard, Gegenstände (Stempel, Broschüren, usw.)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Eigene Gestaltung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Schriftgrösse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Nicht zu schnell sprechen</a:t>
            </a:r>
          </a:p>
          <a:p>
            <a:pPr>
              <a:buNone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4B9F932-414E-45B4-B75D-AD8E882A172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Gruppenarbeit (1)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132856"/>
            <a:ext cx="6985000" cy="2232248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erarbeiten eine skizzenhafte Dokumentation zum Prozess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«Organisation und Durchführung eines Sommernachtsfestes»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Erster Prozessschritt: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    Gäste einladen</a:t>
            </a: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Letzter Prozessschritt:   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Leergut entsorgen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		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879988792"/>
              </p:ext>
            </p:extLst>
          </p:nvPr>
        </p:nvGraphicFramePr>
        <p:xfrm>
          <a:off x="395536" y="3429000"/>
          <a:ext cx="76328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A7056FC-893C-4E3F-9E2D-BB67F8CCCB99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Gruppenarbeit (2)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956624" cy="3526480"/>
          </a:xfrm>
        </p:spPr>
        <p:txBody>
          <a:bodyPr/>
          <a:lstStyle/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Achten Sie auf die Aufgabenstellung und die Vorgaben: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Zwingende Elemente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Zwingender Umfang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Titelblatt				1 Seite A4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Inhaltsverzeichnis			1 Seite A4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Planungsblatt			1 Seite A4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Flussdiagramm			1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3 Seiten A4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Kurzbericht				1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3 Seiten A4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Anhang				Muster, Merkblätter usw.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E764FCB9-9119-4C80-BF9D-5E53DE21C32E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0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Gruppenarbeit  (3)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2422800"/>
            <a:ext cx="8435280" cy="3845024"/>
          </a:xfrm>
        </p:spPr>
        <p:txBody>
          <a:bodyPr/>
          <a:lstStyle/>
          <a:p>
            <a:pPr marL="0" indent="0"/>
            <a:r>
              <a:rPr lang="de-CH" sz="2200" dirty="0" smtClean="0"/>
              <a:t>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Titelblatt			Skizzieren Sie ein Titelblatt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Inhaltsverzeichnis	Entwerfen Sie ein Inhaltsverzeichnis</a:t>
            </a: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Planungsblatt		Planen Sie das Vorgehen und halten						Sie diese Planung fest; den Vergleich des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				geplanten mit dem effektiven Vorgehen 						simulieren Sie, bauen Sie zu Übungszwecken  					1 bis 2 Vorkommnisse ein, die nicht nach Plan 					gelaufen sind und begründen Sie diese.</a:t>
            </a:r>
          </a:p>
          <a:p>
            <a:pPr>
              <a:buNone/>
            </a:pPr>
            <a:endParaRPr lang="de-CH" sz="22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14F4099E-F4D7-4639-B78F-7E4616C5D8D9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5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Gruppenarbeit  (4)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8028632" cy="316644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Flussdiagramm		Zeichnen Sie ein Flussdiagramm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Kurzbericht		Sie beschreiben in Worten, was 						Sie im Flussdiagramm abstrakt 						dargestellt haben.	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Anhang 			Überlegen Sie, was geeignete 						Muster  wären und nennen Sie diese.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51CF389-03B7-468D-B97D-433EE94401C7}" type="datetime1">
              <a:rPr lang="de-DE" sz="900" smtClean="0"/>
              <a:pPr algn="r"/>
              <a:t>25.07.2016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Gruppenarbeit  (5)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956624" cy="3933550"/>
          </a:xfrm>
        </p:spPr>
        <p:txBody>
          <a:bodyPr/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	Sie präsentieren Ihre Dokumentation</a:t>
            </a:r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				«Organisation und  Durchführung eines 					Sommernachtsfestes»</a:t>
            </a:r>
          </a:p>
          <a:p>
            <a:pPr>
              <a:buNone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Fragen, die Sie zusätzlich beantworten: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Wie haben Sie Ihr Planungsblatt gestaltet?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Wie sieht die Begründung der Abweichung aus?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Was wären aus Ihrer Sicht geeignete Musterdokumente?</a:t>
            </a:r>
          </a:p>
          <a:p>
            <a:pPr marL="0" indent="0">
              <a:buNone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Zeitvorgabe: 50 Minuten</a:t>
            </a:r>
          </a:p>
          <a:p>
            <a:pPr>
              <a:buNone/>
            </a:pPr>
            <a:r>
              <a:rPr lang="de-CH" sz="2200" dirty="0" smtClean="0"/>
              <a:t>					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EDA65D2E-CE3C-4759-A0D5-DC72DBD32AD1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1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err="1" smtClean="0"/>
              <a:t>Bestehensnorm</a:t>
            </a:r>
            <a:r>
              <a:rPr lang="de-CH" sz="2400" dirty="0" smtClean="0"/>
              <a:t> (betrieblicher Teil)</a:t>
            </a:r>
            <a:endParaRPr lang="de-CH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2818" y="1916832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Fachnote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Berufspraxis schriftlich (25%)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72818" y="2420888"/>
            <a:ext cx="47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Fachnote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 Berufspraxis mündlich (25%)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72818" y="2924944"/>
            <a:ext cx="854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Erfahrungsnote: auf halbe Note gerundetes Mittel von 6 ALS + 2PE (50%)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72818" y="3501008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817" y="378904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Note, auf eine Dezimalstelle gerundetes Mittel der 3 Noten</a:t>
            </a:r>
          </a:p>
          <a:p>
            <a:endParaRPr lang="de-CH" sz="2000" dirty="0" smtClean="0">
              <a:latin typeface="Calibri" panose="020F050202020403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67544" y="4797152"/>
            <a:ext cx="6298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Bestanden, wenn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Note 4.0 oder höher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nicht mehr als eine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Fachnote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ungenügend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keine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Fachnote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/Erfahrungsnote unter 3.0 liegt.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572818" y="436510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2818" y="4509120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CC7E63E2-28C1-4FBF-B717-83D60003EE08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Auswertung – Bewertung der Gruppenarbeit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8028632" cy="496664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Nach jeder Präsentation überprüfen wir die Auftragserledigung anhand der Beurteilungskriterien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«Bewertung der Dokumentation im Ausbildungsbetrieb»</a:t>
            </a:r>
          </a:p>
          <a:p>
            <a:pPr marL="444500" lvl="1" indent="-4445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Würde die Dokumentation den Vorgaben/Erwartungen genügen?</a:t>
            </a:r>
          </a:p>
          <a:p>
            <a:pPr marL="857250" lvl="1" indent="-45720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«Bewertung der Präsentation im überbetrieblichen Kurs»:</a:t>
            </a:r>
          </a:p>
          <a:p>
            <a:pPr marL="400050" lvl="1" indent="-40005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Würde die Präsentation den Vorgaben/Erwartungen genügen?</a:t>
            </a:r>
          </a:p>
          <a:p>
            <a:pPr marL="400050" lvl="1" indent="-40005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Verbesserungsmöglichkeiten aufzeigen.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3EC750FE-AAC9-4CF1-80D0-04C1E8D9B5A7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24453"/>
            <a:ext cx="2057400" cy="365125"/>
          </a:xfrm>
        </p:spPr>
        <p:txBody>
          <a:bodyPr/>
          <a:lstStyle/>
          <a:p>
            <a:fld id="{DC4DA7DB-533C-E24E-9B72-C33B1AB434BF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8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Auftragserteilung Prozesseinheiten</a:t>
            </a:r>
            <a:endParaRPr lang="de-CH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151B4F1A-60C7-4F31-8435-198BA629C182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7775" r="5439" b="47970"/>
          <a:stretch/>
        </p:blipFill>
        <p:spPr>
          <a:xfrm>
            <a:off x="523974" y="2060848"/>
            <a:ext cx="8152482" cy="221496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0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Prozesseinheiten präsentieren </a:t>
            </a:r>
            <a:r>
              <a:rPr lang="de-CH" sz="2500" dirty="0" smtClean="0"/>
              <a:t>(10)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Abgabetermin/Umfang</a:t>
            </a:r>
          </a:p>
          <a:p>
            <a:pPr>
              <a:buNone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Abgabetermin: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Umfang (gemäss Aufgabenstellung)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0744429-9F84-4424-945F-349E46E564AF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2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Beurteilungs- und Bewertungssystem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988840"/>
            <a:ext cx="6985000" cy="2807970"/>
          </a:xfrm>
        </p:spPr>
        <p:txBody>
          <a:bodyPr/>
          <a:lstStyle/>
          <a:p>
            <a:pPr marL="0" defTabSz="91440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Bewertung erfolgt anhand eines 4-Punkte-Rasters: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</p:txBody>
      </p:sp>
      <p:sp>
        <p:nvSpPr>
          <p:cNvPr id="4" name="Pfeil nach rechts 3"/>
          <p:cNvSpPr/>
          <p:nvPr/>
        </p:nvSpPr>
        <p:spPr>
          <a:xfrm>
            <a:off x="1043608" y="3645024"/>
            <a:ext cx="122413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 nach rechts 4"/>
          <p:cNvSpPr/>
          <p:nvPr/>
        </p:nvSpPr>
        <p:spPr>
          <a:xfrm rot="10800000">
            <a:off x="7092280" y="3645024"/>
            <a:ext cx="122413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3131840" y="3645024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Punkte, Erwartungen erfüllt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99592" y="436510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827584" y="321297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131840" y="458112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1 Punkt, Erwartungen teilweise erfüllt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31840" y="530120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0 Punkte, Erwartungen nicht erfüllt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131840" y="2564904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3 Punkte, Erwartungen übertroffen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9C77F4D9-CC71-4114-B777-AA9694924D19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5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Beurteilungs- und Bewertungssystem ALS und PE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25952832"/>
              </p:ext>
            </p:extLst>
          </p:nvPr>
        </p:nvGraphicFramePr>
        <p:xfrm>
          <a:off x="683568" y="2132856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A638634-371D-4B05-A6BE-FEFC71DF8DFC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6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Überbetriebliche Kurse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LLD, Kapitel 15: 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Rahmenreglement überbetriebliche Kurse</a:t>
            </a:r>
          </a:p>
          <a:p>
            <a:pPr marL="365125" lvl="1" indent="-182563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Kursprogramm </a:t>
            </a:r>
          </a:p>
          <a:p>
            <a:pPr marL="365125" lvl="4" indent="-182563">
              <a:buNone/>
            </a:pP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1D34F9B2-3F3B-41CE-BF55-07196787F01E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2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Zweck der überbetrieblichen Kurse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8100640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überbetrieblichen Kurse: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ergänzen die Bildung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 beruflicher Praxis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vermitteln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branchenspezifische Fachkompetenzen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Sie führen in 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Methoden-, Sozial- und Selbstkompetenzen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ie stellen 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betrieblichen Prüfungsleistungen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sicher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CD3AB81D-0F1A-454B-852E-CB8896084FC9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13290" r="5339" b="46549"/>
          <a:stretch/>
        </p:blipFill>
        <p:spPr>
          <a:xfrm>
            <a:off x="539552" y="1803995"/>
            <a:ext cx="6768752" cy="43613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Inhaltsverzeichnis üK-Lehrmittel</a:t>
            </a:r>
            <a:endParaRPr lang="de-CH" sz="25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C19C40EA-7B5B-4928-B49E-AEB5239A6EAE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4" name="Ellipse 3"/>
          <p:cNvSpPr/>
          <p:nvPr/>
        </p:nvSpPr>
        <p:spPr>
          <a:xfrm>
            <a:off x="467544" y="2204864"/>
            <a:ext cx="1008112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6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Verbindung zum Kursprogramm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9E4DBB8-E4A9-45E5-B7AD-85F35BD245E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23029" r="59614" b="28870"/>
          <a:stretch/>
        </p:blipFill>
        <p:spPr bwMode="auto">
          <a:xfrm>
            <a:off x="222130" y="2132856"/>
            <a:ext cx="845432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64136" y="2780928"/>
            <a:ext cx="1008112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Vorbereitungsaufgaben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452568" cy="3382464"/>
          </a:xfrm>
        </p:spPr>
        <p:txBody>
          <a:bodyPr/>
          <a:lstStyle/>
          <a:p>
            <a:pPr marL="0" indent="0">
              <a:tabLst>
                <a:tab pos="352425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Sie sind verpflichtet, 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Vorbereitungsaufgaben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zu 	lösen.</a:t>
            </a:r>
          </a:p>
          <a:p>
            <a:pPr marL="352425" indent="-352425">
              <a:tabLst>
                <a:tab pos="361950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	Diese Aufgaben ermöglichen die Verknüpfung Ihrer Praxis mit der Theorie und umgekehrt.</a:t>
            </a:r>
          </a:p>
          <a:p>
            <a:pPr marL="352425" indent="-352425">
              <a:tabLst>
                <a:tab pos="361950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Lernende/der Lernende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hat mit seiner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Unterschrift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auf der Vorbereitungsarbeit zu bestätigen, dass sie/er die Aufgabe selbständig bearbeitet hat.</a:t>
            </a:r>
          </a:p>
          <a:p>
            <a:pPr marL="352425" indent="-352425">
              <a:tabLst>
                <a:tab pos="361950" algn="l"/>
              </a:tabLst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Berufsbildnerin/der Berufsbildner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bestätigt mit ihrer/seiner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Unterschrift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, dass sie/er die Aufgabe eingesehen hat.</a:t>
            </a:r>
          </a:p>
          <a:p>
            <a:pPr marL="0" indent="0">
              <a:buNone/>
              <a:tabLst>
                <a:tab pos="361950" algn="l"/>
              </a:tabLst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7ED3E3A7-9DB4-4B76-8B43-07B62549DFA4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1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Berufspraxis schriftlich</a:t>
            </a:r>
            <a:endParaRPr lang="de-CH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97580676"/>
              </p:ext>
            </p:extLst>
          </p:nvPr>
        </p:nvGraphicFramePr>
        <p:xfrm>
          <a:off x="1403648" y="2348880"/>
          <a:ext cx="63367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7544" y="1835532"/>
            <a:ext cx="703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17: Vorbereitung auf die schriftliche Abschlussprüfung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AC1EDF75-603B-4ACB-B386-4F9A4F33478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8A5D8D8E-3920-496D-820D-5A1CF044381B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20010" r="63710" b="23460"/>
          <a:stretch/>
        </p:blipFill>
        <p:spPr bwMode="auto">
          <a:xfrm>
            <a:off x="824470" y="1202041"/>
            <a:ext cx="7563954" cy="561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Themen </a:t>
            </a:r>
            <a:r>
              <a:rPr lang="de-CH" dirty="0" smtClean="0">
                <a:sym typeface="Symbol"/>
              </a:rPr>
              <a:t></a:t>
            </a:r>
            <a:r>
              <a:rPr lang="de-CH" dirty="0" smtClean="0"/>
              <a:t> Leistungsziele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524576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Themen der überbetrieblichen Kurse werden jeweils gemäss den Anforderungen der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Leistungsziele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unterrichtet.</a:t>
            </a: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Prüfungsaufgaben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der Abschlussprüfung sind ebenfalls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Leistungsziel bezogen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 Je besser Sie sich also bereits im überbetrieblichen Kurs mit den Themen und den Leistungszielen auseinandersetzen, desto besser sind Sie auf die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schriftliche und mündliche Abschlussprüfung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vorbereitet.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96FB0D59-D139-4176-B3AB-73F1F656D738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1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Themen </a:t>
            </a:r>
            <a:r>
              <a:rPr lang="de-CH" sz="2500" dirty="0" smtClean="0">
                <a:sym typeface="Symbol"/>
              </a:rPr>
              <a:t> Leistungsziele/</a:t>
            </a:r>
            <a:r>
              <a:rPr lang="de-CH" sz="2500" dirty="0" smtClean="0"/>
              <a:t>Beispiel (1)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6985000" cy="2807970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LZ 1.1.2.1.1 für alle Lernenden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«Anhand der Bundes- und der Kantonsverfassung zeige ich die Aufgaben des Staates (Bund, Kanton, Gemeinden) auf.»</a:t>
            </a:r>
          </a:p>
          <a:p>
            <a:pPr>
              <a:buNone/>
            </a:pP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04DD7581-57A8-4194-8954-45CA0B5717A0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0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smtClean="0"/>
              <a:t>Themen </a:t>
            </a:r>
            <a:r>
              <a:rPr lang="de-CH" sz="2500" dirty="0" smtClean="0">
                <a:sym typeface="Symbol"/>
              </a:rPr>
              <a:t> Leistungsziele/</a:t>
            </a:r>
            <a:r>
              <a:rPr lang="de-CH" sz="2500" dirty="0" smtClean="0"/>
              <a:t>Beispiel (2)</a:t>
            </a:r>
            <a:endParaRPr lang="de-CH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308552" cy="3454472"/>
          </a:xfrm>
        </p:spPr>
        <p:txBody>
          <a:bodyPr/>
          <a:lstStyle/>
          <a:p>
            <a:pPr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LZ 1.1.2.1.1-1 für Lernende der Gemeindeverwaltungen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«Ich zeige anhand von konkreten Beispielen den Zusammenhang zwischen meinem Berufsalltag und den aus der Gemeindeordnung zugewiesenen Aufgaben auf».</a:t>
            </a:r>
          </a:p>
          <a:p>
            <a:pPr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LZ 1.1.2.1.1-2 für Lernende der kantonalen Verwaltungen</a:t>
            </a: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«Ich zeige anhand von konkreten Beispielen den Zusammenhang zwischen meinem Berufsalltag und den aus der Kantonsverfassung zugewiesenen Aufgaben auf».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0859C71-FE70-4268-8A83-FF5427116E1F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r>
              <a:rPr lang="de-CH" sz="2200" dirty="0" smtClean="0"/>
              <a:t>Nachbearbeitung der </a:t>
            </a:r>
            <a:r>
              <a:rPr lang="de-CH" sz="2200" dirty="0" err="1" smtClean="0"/>
              <a:t>üK</a:t>
            </a:r>
            <a:r>
              <a:rPr lang="de-CH" sz="2200" dirty="0" smtClean="0"/>
              <a:t>-Leistungsziele</a:t>
            </a:r>
            <a:endParaRPr lang="de-CH" sz="2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31479"/>
              </p:ext>
            </p:extLst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4EB03073-B06C-4731-B0CF-3ADF8CAA4726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6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2071876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Leistungsziel 1.1.2.1 Kenntnisse über die Produkte und Dienstleistungen einsetzen (K5)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 erkläre mit aussagekräftigen Unterlagen oder Mustern die Merkmale, Besonderheiten und Stärken der Produkte und Dienstleistungen meines Lehrbetriebs. 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 setze diese Kenntnisse in der Arbeit mit verschiedenen Anspruchs-gruppen, in den Arbeitsprozessen und bei den administrativen Aufgaben gezielt und überzeugend ein.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Methoden-, Sozial- und Selbstkompetenzen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2.4 Wirksames Präsentieren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 Kommunikationsfähigkeit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Betriebliche Leistungsziele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FDC90541-0E62-4C59-BB3C-835F781657C4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6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Verbindung zu den überbetrieblichen Kursen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395536" y="2124139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1.1.2.1 Für alle Lernenden: (2. Semester)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Leistungsziel 1.1.2.1.1 Verfassung (K2)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Anhand der Bundes- und der Kantonsverfassung zeige ich die Aufgaben des Staates (Bund, Kanton, Gemeinde) auf.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Leistungsziel 1.1.2.1.2 Staatsaufgaben (K2)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 erkläre anhand von aktuellen, selbst gewählten Beispielen die vom Bund zugewiesenen hoheitlichen Staatsaufgaben auf der Kantons- und Gemeindeebene.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Methoden-, Sozial- und Selbstkompetenzen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2.1 Effizientes und systematisches Arbeiten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3.1 Leistungsbereitschaft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9F99C68E-77D3-4767-912D-B87D64954673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4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Nachbearbeitung in der LLD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422800"/>
            <a:ext cx="7236544" cy="280797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Welche Inhalte, Informationen, Hinweise, Unterlagen usw. vom überbetrieblichen Kurs kann ich für die Arbeit in der Praxis besonders gut gebrauchen?</a:t>
            </a:r>
          </a:p>
          <a:p>
            <a:pPr marL="0" indent="0"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Wie nutze ich diese Inhalte, Informationen, Hinweise, Unterlagen usw. für meine Arbeit?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64F0EDAD-73AA-4CEB-B419-D5C947215A14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2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Berufspraxis mündlich</a:t>
            </a:r>
            <a:endParaRPr lang="de-CH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67360152"/>
              </p:ext>
            </p:extLst>
          </p:nvPr>
        </p:nvGraphicFramePr>
        <p:xfrm>
          <a:off x="1403648" y="2348880"/>
          <a:ext cx="63367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7544" y="1763524"/>
            <a:ext cx="84944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16: Praxisbericht und Vorbereitung auf die mündliche Abschlussprüfung</a:t>
            </a:r>
            <a:endParaRPr lang="de-CH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80167D38-C7B0-4BA0-98C1-62EAA9872DC6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4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Die Arbeits- und Lernsituation (ALS)</a:t>
            </a:r>
            <a:endParaRPr lang="de-CH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916832"/>
            <a:ext cx="6985000" cy="2807970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 Ihrer erbrachten Leistung und des Verhaltens im Ausbildungsbetrieb.</a:t>
            </a:r>
          </a:p>
          <a:p>
            <a:endParaRPr lang="de-CH" dirty="0" smtClean="0"/>
          </a:p>
          <a:p>
            <a:pPr>
              <a:buNone/>
            </a:pPr>
            <a:endParaRPr lang="de-CH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/>
          </p:nvPr>
        </p:nvGraphicFramePr>
        <p:xfrm>
          <a:off x="755576" y="2636913"/>
          <a:ext cx="64087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eschweifte Klammer rechts 5"/>
          <p:cNvSpPr/>
          <p:nvPr/>
        </p:nvSpPr>
        <p:spPr>
          <a:xfrm rot="5400000">
            <a:off x="3743908" y="2960948"/>
            <a:ext cx="504056" cy="36004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827584" y="530120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 eine konkrete Arbeits- und Lernsituation bezogen!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Eine Arbeits- und Lernsituation setzt sich aus verschiedenen Tätigkeiten aus dem Ausbildungsprogramm zusammen.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624400" y="6436800"/>
            <a:ext cx="1522512" cy="365125"/>
          </a:xfrm>
          <a:prstGeom prst="rect">
            <a:avLst/>
          </a:prstGeom>
        </p:spPr>
        <p:txBody>
          <a:bodyPr/>
          <a:lstStyle/>
          <a:p>
            <a:pPr algn="r"/>
            <a:fld id="{52DABA55-B2E4-4674-A55D-66DB38C8FA2D}" type="datetime1">
              <a:rPr lang="de-DE" sz="900" smtClean="0"/>
              <a:pPr algn="r"/>
              <a:t>25.07.2016</a:t>
            </a:fld>
            <a:endParaRPr lang="de-CH" sz="9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4DA7DB-533C-E24E-9B72-C33B1AB434B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6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sign-ovap-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</Template>
  <TotalTime>0</TotalTime>
  <Words>4064</Words>
  <Application>Microsoft Office PowerPoint</Application>
  <PresentationFormat>Bildschirmpräsentation (4:3)</PresentationFormat>
  <Paragraphs>940</Paragraphs>
  <Slides>77</Slides>
  <Notes>60</Notes>
  <HiddenSlides>0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77</vt:i4>
      </vt:variant>
    </vt:vector>
  </HeadingPairs>
  <TitlesOfParts>
    <vt:vector size="85" baseType="lpstr">
      <vt:lpstr>1_Office-Design</vt:lpstr>
      <vt:lpstr>10_Benutzerdefiniertes Design</vt:lpstr>
      <vt:lpstr>9_Benutzerdefiniertes Design</vt:lpstr>
      <vt:lpstr>8_Benutzerdefiniertes Design</vt:lpstr>
      <vt:lpstr>4_Benutzerdefiniertes Design</vt:lpstr>
      <vt:lpstr>2_Design-ovap-01</vt:lpstr>
      <vt:lpstr>6_Benutzerdefiniertes Design</vt:lpstr>
      <vt:lpstr>7_Benutzerdefiniertes Design</vt:lpstr>
      <vt:lpstr>üK 1: Rahmenprogramm, Teil 2</vt:lpstr>
      <vt:lpstr>Zielsetzung</vt:lpstr>
      <vt:lpstr>Betriebliches Qualifikationsverfahren</vt:lpstr>
      <vt:lpstr>Qualifikationsverfahren</vt:lpstr>
      <vt:lpstr>Gewichtung des betrieblichen Qualifikationsverfahrens</vt:lpstr>
      <vt:lpstr>Bestehensnorm (betrieblicher Teil)</vt:lpstr>
      <vt:lpstr>Berufspraxis schriftlich</vt:lpstr>
      <vt:lpstr>Berufspraxis mündlich</vt:lpstr>
      <vt:lpstr>Die Arbeits- und Lernsituation (ALS)</vt:lpstr>
      <vt:lpstr>Die Arbeits- und Lernsituation</vt:lpstr>
      <vt:lpstr>Einzelarbeit mit Austausch (Partnerarbeit)</vt:lpstr>
      <vt:lpstr>Worum geht es?</vt:lpstr>
      <vt:lpstr>Bewertung der als</vt:lpstr>
      <vt:lpstr>Arbeits- und Lernsituation</vt:lpstr>
      <vt:lpstr>Arbeits- und Lernsituation</vt:lpstr>
      <vt:lpstr>Die als</vt:lpstr>
      <vt:lpstr>beobachtungsphase</vt:lpstr>
      <vt:lpstr>Arbeits- und Lernsituation</vt:lpstr>
      <vt:lpstr>Prozesseinheiten</vt:lpstr>
      <vt:lpstr>Prozesseinheiten</vt:lpstr>
      <vt:lpstr>Bewertung der Prozesseinheiten</vt:lpstr>
      <vt:lpstr>Einzelarbeit</vt:lpstr>
      <vt:lpstr>Prozesseinheiten dokumentieren (1)</vt:lpstr>
      <vt:lpstr>Prozesseinheiten dokumentieren (2)</vt:lpstr>
      <vt:lpstr>Prozesseinheiten dokumentieren (3)</vt:lpstr>
      <vt:lpstr>Prozesseinheiten dokumentieren (4)</vt:lpstr>
      <vt:lpstr>Prozesseinheiten dokumentieren (5)</vt:lpstr>
      <vt:lpstr>Prozesseinheiten dokumentieren (6)</vt:lpstr>
      <vt:lpstr>Gruppenarbeit zum planungsblatt</vt:lpstr>
      <vt:lpstr>planungsblatt</vt:lpstr>
      <vt:lpstr>Prozesseinheiten dokumentieren (7)</vt:lpstr>
      <vt:lpstr>PowerPoint-Präsentation</vt:lpstr>
      <vt:lpstr>Prozesseinheiten dokumentieren (8)</vt:lpstr>
      <vt:lpstr>Einzelarbeit zum kurzbericht</vt:lpstr>
      <vt:lpstr>Einzelarbeit zum kurzbericht</vt:lpstr>
      <vt:lpstr>wICHTIGES zum kurzbericht</vt:lpstr>
      <vt:lpstr>Prozesseinheiten dokumentieren (9)</vt:lpstr>
      <vt:lpstr>Prozesseinheiten dokumentieren (10)</vt:lpstr>
      <vt:lpstr>Quellenangaben (1)</vt:lpstr>
      <vt:lpstr>Quellenangaben (2)</vt:lpstr>
      <vt:lpstr>Prozesseinheiten dokumentieren (11)</vt:lpstr>
      <vt:lpstr>Prozesseinheiten präsentieren (1)</vt:lpstr>
      <vt:lpstr>Prozesseinheiten präsentieren (2)</vt:lpstr>
      <vt:lpstr>Prozesseinheiten präsentieren (3)</vt:lpstr>
      <vt:lpstr>Einzelarbeit zur Gliederung (1)</vt:lpstr>
      <vt:lpstr>Einzelarbeit zur Gliederung (2)</vt:lpstr>
      <vt:lpstr>Einzelarbeit zur Gliederung (3)</vt:lpstr>
      <vt:lpstr>Einzelarbeit zur Gliederung (4)</vt:lpstr>
      <vt:lpstr>Prozesseinheiten präsentieren (4)</vt:lpstr>
      <vt:lpstr>Prozesseinheiten präsentieren (5)</vt:lpstr>
      <vt:lpstr>Prozesseinheiten präsentieren (6)</vt:lpstr>
      <vt:lpstr>Prozesseinheiten präsentieren (7)</vt:lpstr>
      <vt:lpstr>Prozesseinheiten präsentieren (8)</vt:lpstr>
      <vt:lpstr>Prozesseinheiten präsentieren (9)</vt:lpstr>
      <vt:lpstr>Gruppenarbeit (1)</vt:lpstr>
      <vt:lpstr>Gruppenarbeit (2)</vt:lpstr>
      <vt:lpstr>Gruppenarbeit  (3)</vt:lpstr>
      <vt:lpstr>Gruppenarbeit  (4)</vt:lpstr>
      <vt:lpstr>Gruppenarbeit  (5)</vt:lpstr>
      <vt:lpstr>Auswertung – Bewertung der Gruppenarbeit</vt:lpstr>
      <vt:lpstr>Auftragserteilung Prozesseinheiten</vt:lpstr>
      <vt:lpstr>Prozesseinheiten präsentieren (10)</vt:lpstr>
      <vt:lpstr>Beurteilungs- und Bewertungssystem</vt:lpstr>
      <vt:lpstr>Beurteilungs- und Bewertungssystem ALS und PE</vt:lpstr>
      <vt:lpstr>Überbetriebliche Kurse</vt:lpstr>
      <vt:lpstr>Zweck der überbetrieblichen Kurse</vt:lpstr>
      <vt:lpstr>Inhaltsverzeichnis üK-Lehrmittel</vt:lpstr>
      <vt:lpstr>Verbindung zum Kursprogramm</vt:lpstr>
      <vt:lpstr>Vorbereitungsaufgaben</vt:lpstr>
      <vt:lpstr>PowerPoint-Präsentation</vt:lpstr>
      <vt:lpstr>Themen  Leistungsziele</vt:lpstr>
      <vt:lpstr>Themen  Leistungsziele/Beispiel (1)</vt:lpstr>
      <vt:lpstr>Themen  Leistungsziele/Beispiel (2)</vt:lpstr>
      <vt:lpstr> Nachbearbeitung der üK-Leistungsziele</vt:lpstr>
      <vt:lpstr>Betriebliche Leistungsziele</vt:lpstr>
      <vt:lpstr>Die Verbindung zu den überbetrieblichen Kursen</vt:lpstr>
      <vt:lpstr>Nachbearbeitung in der LLD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üK 1</dc:title>
  <dc:creator>moe</dc:creator>
  <cp:lastModifiedBy>Peter Walz</cp:lastModifiedBy>
  <cp:revision>441</cp:revision>
  <dcterms:created xsi:type="dcterms:W3CDTF">2011-08-03T10:23:25Z</dcterms:created>
  <dcterms:modified xsi:type="dcterms:W3CDTF">2016-07-25T10:00:19Z</dcterms:modified>
</cp:coreProperties>
</file>