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3828" r:id="rId2"/>
    <p:sldMasterId id="2147483816" r:id="rId3"/>
    <p:sldMasterId id="2147483804" r:id="rId4"/>
    <p:sldMasterId id="2147483744" r:id="rId5"/>
    <p:sldMasterId id="2147483768" r:id="rId6"/>
    <p:sldMasterId id="2147483780" r:id="rId7"/>
    <p:sldMasterId id="2147483792" r:id="rId8"/>
  </p:sldMasterIdLst>
  <p:notesMasterIdLst>
    <p:notesMasterId r:id="rId65"/>
  </p:notesMasterIdLst>
  <p:handoutMasterIdLst>
    <p:handoutMasterId r:id="rId66"/>
  </p:handoutMasterIdLst>
  <p:sldIdLst>
    <p:sldId id="256" r:id="rId9"/>
    <p:sldId id="258" r:id="rId10"/>
    <p:sldId id="313" r:id="rId11"/>
    <p:sldId id="314" r:id="rId12"/>
    <p:sldId id="262" r:id="rId13"/>
    <p:sldId id="269" r:id="rId14"/>
    <p:sldId id="308" r:id="rId15"/>
    <p:sldId id="265" r:id="rId16"/>
    <p:sldId id="315" r:id="rId17"/>
    <p:sldId id="264" r:id="rId18"/>
    <p:sldId id="316" r:id="rId19"/>
    <p:sldId id="267" r:id="rId20"/>
    <p:sldId id="309" r:id="rId21"/>
    <p:sldId id="268" r:id="rId22"/>
    <p:sldId id="310" r:id="rId23"/>
    <p:sldId id="271" r:id="rId24"/>
    <p:sldId id="270" r:id="rId25"/>
    <p:sldId id="272" r:id="rId26"/>
    <p:sldId id="273" r:id="rId27"/>
    <p:sldId id="312" r:id="rId28"/>
    <p:sldId id="274" r:id="rId29"/>
    <p:sldId id="275" r:id="rId30"/>
    <p:sldId id="283" r:id="rId31"/>
    <p:sldId id="284" r:id="rId32"/>
    <p:sldId id="307" r:id="rId33"/>
    <p:sldId id="278" r:id="rId34"/>
    <p:sldId id="279" r:id="rId35"/>
    <p:sldId id="317" r:id="rId36"/>
    <p:sldId id="280" r:id="rId37"/>
    <p:sldId id="311" r:id="rId38"/>
    <p:sldId id="281" r:id="rId39"/>
    <p:sldId id="282" r:id="rId40"/>
    <p:sldId id="318" r:id="rId41"/>
    <p:sldId id="285" r:id="rId42"/>
    <p:sldId id="286" r:id="rId43"/>
    <p:sldId id="287" r:id="rId44"/>
    <p:sldId id="319" r:id="rId45"/>
    <p:sldId id="288" r:id="rId46"/>
    <p:sldId id="289" r:id="rId47"/>
    <p:sldId id="290" r:id="rId48"/>
    <p:sldId id="291" r:id="rId49"/>
    <p:sldId id="292" r:id="rId50"/>
    <p:sldId id="293" r:id="rId51"/>
    <p:sldId id="295" r:id="rId52"/>
    <p:sldId id="294" r:id="rId53"/>
    <p:sldId id="323" r:id="rId54"/>
    <p:sldId id="296" r:id="rId55"/>
    <p:sldId id="300" r:id="rId56"/>
    <p:sldId id="320" r:id="rId57"/>
    <p:sldId id="321" r:id="rId58"/>
    <p:sldId id="301" r:id="rId59"/>
    <p:sldId id="297" r:id="rId60"/>
    <p:sldId id="298" r:id="rId61"/>
    <p:sldId id="299" r:id="rId62"/>
    <p:sldId id="302" r:id="rId63"/>
    <p:sldId id="304" r:id="rId6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681"/>
    <a:srgbClr val="B21D24"/>
    <a:srgbClr val="5B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8" autoAdjust="0"/>
    <p:restoredTop sz="83812" autoAdjust="0"/>
  </p:normalViewPr>
  <p:slideViewPr>
    <p:cSldViewPr>
      <p:cViewPr varScale="1">
        <p:scale>
          <a:sx n="68" d="100"/>
          <a:sy n="68" d="100"/>
        </p:scale>
        <p:origin x="-102" y="-534"/>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dgm:spPr>
        <a:solidFill>
          <a:srgbClr val="0070C0"/>
        </a:solidFill>
      </dgm:spPr>
      <dgm:t>
        <a:bodyPr/>
        <a:lstStyle/>
        <a:p>
          <a:r>
            <a:rPr lang="de-CH" dirty="0" smtClean="0">
              <a:latin typeface="Arial" panose="020B0604020202020204" pitchFamily="34" charset="0"/>
              <a:cs typeface="Arial" panose="020B0604020202020204" pitchFamily="34" charset="0"/>
            </a:rPr>
            <a:t>Betriebliche Bildung </a:t>
          </a:r>
          <a:endParaRPr lang="de-CH" dirty="0">
            <a:latin typeface="Arial" panose="020B0604020202020204" pitchFamily="34" charset="0"/>
            <a:cs typeface="Arial" panose="020B0604020202020204" pitchFamily="34" charset="0"/>
          </a:endParaRPr>
        </a:p>
      </dgm:t>
    </dgm:pt>
    <dgm:pt modelId="{C0AE68D8-4ED6-4BD7-B248-5F2155A92B44}" type="parTrans" cxnId="{6294C340-E013-4515-B4FE-B19F45216753}">
      <dgm:prSet/>
      <dgm:spPr/>
      <dgm:t>
        <a:bodyPr/>
        <a:lstStyle/>
        <a:p>
          <a:endParaRPr lang="de-CH"/>
        </a:p>
      </dgm:t>
    </dgm:pt>
    <dgm:pt modelId="{FFFDD6E4-045B-4DF9-BD2C-1A07439EFDEC}" type="sibTrans" cxnId="{6294C340-E013-4515-B4FE-B19F45216753}">
      <dgm:prSet/>
      <dgm:spPr/>
      <dgm:t>
        <a:bodyPr/>
        <a:lstStyle/>
        <a:p>
          <a:endParaRPr lang="de-CH"/>
        </a:p>
      </dgm:t>
    </dgm:pt>
    <dgm:pt modelId="{88E5E5A7-A971-4424-ABBA-487DFB394EC3}">
      <dgm:prSet phldrT="[Text]"/>
      <dgm:spPr/>
      <dgm:t>
        <a:bodyPr/>
        <a:lstStyle/>
        <a:p>
          <a:r>
            <a:rPr lang="de-CH" dirty="0" smtClean="0">
              <a:latin typeface="Arial" panose="020B0604020202020204" pitchFamily="34" charset="0"/>
              <a:cs typeface="Arial" panose="020B0604020202020204" pitchFamily="34" charset="0"/>
            </a:rPr>
            <a:t>Ausbildungsbetrieb</a:t>
          </a:r>
          <a:endParaRPr lang="de-CH" dirty="0">
            <a:latin typeface="Arial" panose="020B0604020202020204" pitchFamily="34" charset="0"/>
            <a:cs typeface="Arial" panose="020B0604020202020204" pitchFamily="34" charset="0"/>
          </a:endParaRPr>
        </a:p>
      </dgm:t>
    </dgm:pt>
    <dgm:pt modelId="{CC463031-62CF-4A86-9CA4-3E4D12F6C47A}" type="parTrans" cxnId="{3EF9B488-9D23-4693-9ABE-E3E8E3525873}">
      <dgm:prSet/>
      <dgm:spPr/>
      <dgm:t>
        <a:bodyPr/>
        <a:lstStyle/>
        <a:p>
          <a:endParaRPr lang="de-CH"/>
        </a:p>
      </dgm:t>
    </dgm:pt>
    <dgm:pt modelId="{E3A7956A-9E7A-4EDA-9004-A18802C2E57D}" type="sibTrans" cxnId="{3EF9B488-9D23-4693-9ABE-E3E8E3525873}">
      <dgm:prSet/>
      <dgm:spPr/>
      <dgm:t>
        <a:bodyPr/>
        <a:lstStyle/>
        <a:p>
          <a:endParaRPr lang="de-CH"/>
        </a:p>
      </dgm:t>
    </dgm:pt>
    <dgm:pt modelId="{2CB17789-0640-4C75-962A-CA1F287CD5A8}">
      <dgm:prSet phldrT="[Text]"/>
      <dgm:spPr/>
      <dgm:t>
        <a:bodyPr/>
        <a:lstStyle/>
        <a:p>
          <a:r>
            <a:rPr lang="de-CH" dirty="0" smtClean="0">
              <a:latin typeface="Arial" panose="020B0604020202020204" pitchFamily="34" charset="0"/>
              <a:cs typeface="Arial" panose="020B0604020202020204" pitchFamily="34" charset="0"/>
            </a:rPr>
            <a:t>Überbetrieblicher Kurs</a:t>
          </a:r>
          <a:endParaRPr lang="de-CH" dirty="0">
            <a:latin typeface="Arial" panose="020B0604020202020204" pitchFamily="34" charset="0"/>
            <a:cs typeface="Arial" panose="020B0604020202020204" pitchFamily="34" charset="0"/>
          </a:endParaRPr>
        </a:p>
      </dgm:t>
    </dgm:pt>
    <dgm:pt modelId="{1B510C7E-BFDE-4F15-8750-394D84EB2D0C}" type="parTrans" cxnId="{8A7A0D1A-E0D2-403E-B8E8-A8A8962F5DE1}">
      <dgm:prSet/>
      <dgm:spPr/>
      <dgm:t>
        <a:bodyPr/>
        <a:lstStyle/>
        <a:p>
          <a:endParaRPr lang="de-CH"/>
        </a:p>
      </dgm:t>
    </dgm:pt>
    <dgm:pt modelId="{E89CF79B-3ACE-41CA-8117-2D06FA7078A1}" type="sibTrans" cxnId="{8A7A0D1A-E0D2-403E-B8E8-A8A8962F5DE1}">
      <dgm:prSet/>
      <dgm:spPr/>
      <dgm:t>
        <a:bodyPr/>
        <a:lstStyle/>
        <a:p>
          <a:endParaRPr lang="de-CH"/>
        </a:p>
      </dgm:t>
    </dgm:pt>
    <dgm:pt modelId="{1C9B3F68-0C54-45AF-A08A-0C88E7A3B699}">
      <dgm:prSet phldrT="[Text]"/>
      <dgm:spPr>
        <a:solidFill>
          <a:srgbClr val="0070C0"/>
        </a:solidFill>
      </dgm:spPr>
      <dgm:t>
        <a:bodyPr/>
        <a:lstStyle/>
        <a:p>
          <a:r>
            <a:rPr lang="de-CH" dirty="0" smtClean="0">
              <a:latin typeface="Arial" panose="020B0604020202020204" pitchFamily="34" charset="0"/>
              <a:cs typeface="Arial" panose="020B0604020202020204" pitchFamily="34" charset="0"/>
            </a:rPr>
            <a:t>Schulische Bildung</a:t>
          </a:r>
          <a:endParaRPr lang="de-CH" dirty="0">
            <a:latin typeface="Arial" panose="020B0604020202020204" pitchFamily="34" charset="0"/>
            <a:cs typeface="Arial" panose="020B0604020202020204" pitchFamily="34" charset="0"/>
          </a:endParaRPr>
        </a:p>
      </dgm:t>
    </dgm:pt>
    <dgm:pt modelId="{A95DA23E-8CD1-47D9-AA9C-82C26A39F76C}" type="parTrans" cxnId="{633A0E1F-B189-44C2-AA50-1C7C56C7D216}">
      <dgm:prSet/>
      <dgm:spPr/>
      <dgm:t>
        <a:bodyPr/>
        <a:lstStyle/>
        <a:p>
          <a:endParaRPr lang="de-CH"/>
        </a:p>
      </dgm:t>
    </dgm:pt>
    <dgm:pt modelId="{4AAE2F15-97B1-4325-B3D5-9F837463729C}" type="sibTrans" cxnId="{633A0E1F-B189-44C2-AA50-1C7C56C7D216}">
      <dgm:prSet/>
      <dgm:spPr/>
      <dgm:t>
        <a:bodyPr/>
        <a:lstStyle/>
        <a:p>
          <a:endParaRPr lang="de-CH"/>
        </a:p>
      </dgm:t>
    </dgm:pt>
    <dgm:pt modelId="{23C61CC3-CF9B-4A49-9DE5-81DB3A6BE1EE}">
      <dgm:prSet phldrT="[Text]"/>
      <dgm:spPr/>
      <dgm:t>
        <a:bodyPr/>
        <a:lstStyle/>
        <a:p>
          <a:r>
            <a:rPr lang="de-CH" dirty="0" smtClean="0">
              <a:latin typeface="Arial" panose="020B0604020202020204" pitchFamily="34" charset="0"/>
              <a:cs typeface="Arial" panose="020B0604020202020204" pitchFamily="34" charset="0"/>
            </a:rPr>
            <a:t>Berufsfachschule</a:t>
          </a:r>
          <a:endParaRPr lang="de-CH" dirty="0">
            <a:latin typeface="Arial" panose="020B0604020202020204" pitchFamily="34" charset="0"/>
            <a:cs typeface="Arial" panose="020B0604020202020204" pitchFamily="34" charset="0"/>
          </a:endParaRPr>
        </a:p>
      </dgm:t>
    </dgm:pt>
    <dgm:pt modelId="{148F5D46-D7D8-4AEA-A6D5-1C9822F220A7}" type="parTrans" cxnId="{5BA756E1-54FD-4725-A1F7-69AE6207540F}">
      <dgm:prSet/>
      <dgm:spPr/>
      <dgm:t>
        <a:bodyPr/>
        <a:lstStyle/>
        <a:p>
          <a:endParaRPr lang="de-CH"/>
        </a:p>
      </dgm:t>
    </dgm:pt>
    <dgm:pt modelId="{4BD8EFB3-67ED-4DA7-8882-ED54FB3C8E61}" type="sibTrans" cxnId="{5BA756E1-54FD-4725-A1F7-69AE6207540F}">
      <dgm:prSet/>
      <dgm:spPr/>
      <dgm:t>
        <a:bodyPr/>
        <a:lstStyle/>
        <a:p>
          <a:endParaRPr lang="de-CH"/>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2"/>
      <dgm:spPr/>
      <dgm:t>
        <a:bodyPr/>
        <a:lstStyle/>
        <a:p>
          <a:endParaRPr lang="de-CH"/>
        </a:p>
      </dgm:t>
    </dgm:pt>
    <dgm:pt modelId="{50853640-C287-4138-8669-BF09087965E0}" type="pres">
      <dgm:prSet presAssocID="{D07EAE06-4E8B-41A1-A625-B84CA64029E2}" presName="rootConnector" presStyleLbl="node1" presStyleIdx="0" presStyleCnt="2"/>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3"/>
      <dgm:spPr/>
      <dgm:t>
        <a:bodyPr/>
        <a:lstStyle/>
        <a:p>
          <a:endParaRPr lang="de-CH"/>
        </a:p>
      </dgm:t>
    </dgm:pt>
    <dgm:pt modelId="{46445F73-AB7D-4821-9E1B-834400046883}" type="pres">
      <dgm:prSet presAssocID="{88E5E5A7-A971-4424-ABBA-487DFB394EC3}" presName="childText" presStyleLbl="bgAcc1" presStyleIdx="0" presStyleCnt="3">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3"/>
      <dgm:spPr/>
      <dgm:t>
        <a:bodyPr/>
        <a:lstStyle/>
        <a:p>
          <a:endParaRPr lang="de-CH"/>
        </a:p>
      </dgm:t>
    </dgm:pt>
    <dgm:pt modelId="{7D54B8C7-247D-4196-966E-D8705F7CB569}" type="pres">
      <dgm:prSet presAssocID="{2CB17789-0640-4C75-962A-CA1F287CD5A8}" presName="childText" presStyleLbl="bgAcc1" presStyleIdx="1" presStyleCnt="3">
        <dgm:presLayoutVars>
          <dgm:bulletEnabled val="1"/>
        </dgm:presLayoutVars>
      </dgm:prSet>
      <dgm:spPr/>
      <dgm:t>
        <a:bodyPr/>
        <a:lstStyle/>
        <a:p>
          <a:endParaRPr lang="de-CH"/>
        </a:p>
      </dgm:t>
    </dgm:pt>
    <dgm:pt modelId="{35A32A58-5C1A-4C97-9E68-B88F12BBB3F6}" type="pres">
      <dgm:prSet presAssocID="{1C9B3F68-0C54-45AF-A08A-0C88E7A3B699}" presName="root" presStyleCnt="0"/>
      <dgm:spPr/>
    </dgm:pt>
    <dgm:pt modelId="{5BF1F1D5-35D2-4B6E-8560-552B9164C440}" type="pres">
      <dgm:prSet presAssocID="{1C9B3F68-0C54-45AF-A08A-0C88E7A3B699}" presName="rootComposite" presStyleCnt="0"/>
      <dgm:spPr/>
    </dgm:pt>
    <dgm:pt modelId="{D89E9CA2-6442-467F-B334-38FDF92E265C}" type="pres">
      <dgm:prSet presAssocID="{1C9B3F68-0C54-45AF-A08A-0C88E7A3B699}" presName="rootText" presStyleLbl="node1" presStyleIdx="1" presStyleCnt="2"/>
      <dgm:spPr/>
      <dgm:t>
        <a:bodyPr/>
        <a:lstStyle/>
        <a:p>
          <a:endParaRPr lang="de-CH"/>
        </a:p>
      </dgm:t>
    </dgm:pt>
    <dgm:pt modelId="{AB100A33-34E8-4FDC-968B-12287B851081}" type="pres">
      <dgm:prSet presAssocID="{1C9B3F68-0C54-45AF-A08A-0C88E7A3B699}" presName="rootConnector" presStyleLbl="node1" presStyleIdx="1" presStyleCnt="2"/>
      <dgm:spPr/>
      <dgm:t>
        <a:bodyPr/>
        <a:lstStyle/>
        <a:p>
          <a:endParaRPr lang="de-CH"/>
        </a:p>
      </dgm:t>
    </dgm:pt>
    <dgm:pt modelId="{9EE2F716-E1AD-444B-896F-C4222E60F4D6}" type="pres">
      <dgm:prSet presAssocID="{1C9B3F68-0C54-45AF-A08A-0C88E7A3B699}" presName="childShape" presStyleCnt="0"/>
      <dgm:spPr/>
    </dgm:pt>
    <dgm:pt modelId="{95C3B385-FFCE-4BDF-9530-713568EAA99B}" type="pres">
      <dgm:prSet presAssocID="{148F5D46-D7D8-4AEA-A6D5-1C9822F220A7}" presName="Name13" presStyleLbl="parChTrans1D2" presStyleIdx="2" presStyleCnt="3"/>
      <dgm:spPr/>
      <dgm:t>
        <a:bodyPr/>
        <a:lstStyle/>
        <a:p>
          <a:endParaRPr lang="de-CH"/>
        </a:p>
      </dgm:t>
    </dgm:pt>
    <dgm:pt modelId="{EEE329C2-044B-4B41-88A1-0E065ABF43DD}" type="pres">
      <dgm:prSet presAssocID="{23C61CC3-CF9B-4A49-9DE5-81DB3A6BE1EE}" presName="childText" presStyleLbl="bgAcc1" presStyleIdx="2" presStyleCnt="3">
        <dgm:presLayoutVars>
          <dgm:bulletEnabled val="1"/>
        </dgm:presLayoutVars>
      </dgm:prSet>
      <dgm:spPr/>
      <dgm:t>
        <a:bodyPr/>
        <a:lstStyle/>
        <a:p>
          <a:endParaRPr lang="de-CH"/>
        </a:p>
      </dgm:t>
    </dgm:pt>
  </dgm:ptLst>
  <dgm:cxnLst>
    <dgm:cxn modelId="{633A0E1F-B189-44C2-AA50-1C7C56C7D216}" srcId="{BEEE307C-B501-492D-B10C-62623AB913C3}" destId="{1C9B3F68-0C54-45AF-A08A-0C88E7A3B699}" srcOrd="1" destOrd="0" parTransId="{A95DA23E-8CD1-47D9-AA9C-82C26A39F76C}" sibTransId="{4AAE2F15-97B1-4325-B3D5-9F837463729C}"/>
    <dgm:cxn modelId="{036BF5EE-FE45-486D-A9B0-27E199DFDB51}" type="presOf" srcId="{D07EAE06-4E8B-41A1-A625-B84CA64029E2}" destId="{50853640-C287-4138-8669-BF09087965E0}" srcOrd="1" destOrd="0" presId="urn:microsoft.com/office/officeart/2005/8/layout/hierarchy3"/>
    <dgm:cxn modelId="{5BA756E1-54FD-4725-A1F7-69AE6207540F}" srcId="{1C9B3F68-0C54-45AF-A08A-0C88E7A3B699}" destId="{23C61CC3-CF9B-4A49-9DE5-81DB3A6BE1EE}" srcOrd="0" destOrd="0" parTransId="{148F5D46-D7D8-4AEA-A6D5-1C9822F220A7}" sibTransId="{4BD8EFB3-67ED-4DA7-8882-ED54FB3C8E61}"/>
    <dgm:cxn modelId="{D5A25D0D-5CEF-4402-8E58-B641F2961CC8}" type="presOf" srcId="{1C9B3F68-0C54-45AF-A08A-0C88E7A3B699}" destId="{AB100A33-34E8-4FDC-968B-12287B851081}" srcOrd="1"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C45BF279-A2CF-4EBB-9001-0ACE3AA6B128}" type="presOf" srcId="{D07EAE06-4E8B-41A1-A625-B84CA64029E2}" destId="{4D61B8ED-2D5C-4C08-8257-CF712C5F3319}" srcOrd="0" destOrd="0" presId="urn:microsoft.com/office/officeart/2005/8/layout/hierarchy3"/>
    <dgm:cxn modelId="{7D1F1FF7-2990-4ADD-AF5B-294943689710}" type="presOf" srcId="{2CB17789-0640-4C75-962A-CA1F287CD5A8}" destId="{7D54B8C7-247D-4196-966E-D8705F7CB569}" srcOrd="0" destOrd="0" presId="urn:microsoft.com/office/officeart/2005/8/layout/hierarchy3"/>
    <dgm:cxn modelId="{5FCF05FA-C8F7-4CA3-9509-B40C9D623740}" type="presOf" srcId="{23C61CC3-CF9B-4A49-9DE5-81DB3A6BE1EE}" destId="{EEE329C2-044B-4B41-88A1-0E065ABF43DD}" srcOrd="0" destOrd="0" presId="urn:microsoft.com/office/officeart/2005/8/layout/hierarchy3"/>
    <dgm:cxn modelId="{465B3157-BED1-4638-B229-72D214FAB328}" type="presOf" srcId="{BEEE307C-B501-492D-B10C-62623AB913C3}" destId="{A2D6B548-4CF8-4AC8-A957-3DD32938A697}" srcOrd="0" destOrd="0" presId="urn:microsoft.com/office/officeart/2005/8/layout/hierarchy3"/>
    <dgm:cxn modelId="{8A7A0D1A-E0D2-403E-B8E8-A8A8962F5DE1}" srcId="{D07EAE06-4E8B-41A1-A625-B84CA64029E2}" destId="{2CB17789-0640-4C75-962A-CA1F287CD5A8}" srcOrd="1" destOrd="0" parTransId="{1B510C7E-BFDE-4F15-8750-394D84EB2D0C}" sibTransId="{E89CF79B-3ACE-41CA-8117-2D06FA7078A1}"/>
    <dgm:cxn modelId="{84CFDBDB-5B68-49B6-B558-5C3AB4D8B5A0}" type="presOf" srcId="{1B510C7E-BFDE-4F15-8750-394D84EB2D0C}" destId="{58AD5F3D-2C89-4AD4-BC89-092692DF3AC2}" srcOrd="0" destOrd="0" presId="urn:microsoft.com/office/officeart/2005/8/layout/hierarchy3"/>
    <dgm:cxn modelId="{A401CF6F-4B7A-4C09-ABE7-0E4427F095B3}" type="presOf" srcId="{88E5E5A7-A971-4424-ABBA-487DFB394EC3}" destId="{46445F73-AB7D-4821-9E1B-834400046883}"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C9FCD8A0-4253-485D-8DA0-1296AB91CBA9}" type="presOf" srcId="{1C9B3F68-0C54-45AF-A08A-0C88E7A3B699}" destId="{D89E9CA2-6442-467F-B334-38FDF92E265C}" srcOrd="0" destOrd="0" presId="urn:microsoft.com/office/officeart/2005/8/layout/hierarchy3"/>
    <dgm:cxn modelId="{CD55AB5E-2311-49E5-894F-3BC56B68B61E}" type="presOf" srcId="{148F5D46-D7D8-4AEA-A6D5-1C9822F220A7}" destId="{95C3B385-FFCE-4BDF-9530-713568EAA99B}" srcOrd="0" destOrd="0" presId="urn:microsoft.com/office/officeart/2005/8/layout/hierarchy3"/>
    <dgm:cxn modelId="{9C307150-42AF-4DB6-A395-B9584831D48B}" type="presOf" srcId="{CC463031-62CF-4A86-9CA4-3E4D12F6C47A}" destId="{287458E8-292D-45CE-9456-E8E9094EB9A8}" srcOrd="0" destOrd="0" presId="urn:microsoft.com/office/officeart/2005/8/layout/hierarchy3"/>
    <dgm:cxn modelId="{7E4D3C09-E8B1-410C-AE4F-0DFEF13E1DAF}" type="presParOf" srcId="{A2D6B548-4CF8-4AC8-A957-3DD32938A697}" destId="{84FBC458-45C0-4D06-B3C5-34A73C545BF9}" srcOrd="0" destOrd="0" presId="urn:microsoft.com/office/officeart/2005/8/layout/hierarchy3"/>
    <dgm:cxn modelId="{0D45DC0B-DF9F-49D8-B0C4-39CF5C196B8A}" type="presParOf" srcId="{84FBC458-45C0-4D06-B3C5-34A73C545BF9}" destId="{C46E2D56-4CF5-4901-88FC-8ADE6D479C0F}" srcOrd="0" destOrd="0" presId="urn:microsoft.com/office/officeart/2005/8/layout/hierarchy3"/>
    <dgm:cxn modelId="{DF7F4E39-BD95-4A89-9663-405F97075775}" type="presParOf" srcId="{C46E2D56-4CF5-4901-88FC-8ADE6D479C0F}" destId="{4D61B8ED-2D5C-4C08-8257-CF712C5F3319}" srcOrd="0" destOrd="0" presId="urn:microsoft.com/office/officeart/2005/8/layout/hierarchy3"/>
    <dgm:cxn modelId="{1710ECF2-C044-4F01-A3A8-FD0B4F7BCEBC}" type="presParOf" srcId="{C46E2D56-4CF5-4901-88FC-8ADE6D479C0F}" destId="{50853640-C287-4138-8669-BF09087965E0}" srcOrd="1" destOrd="0" presId="urn:microsoft.com/office/officeart/2005/8/layout/hierarchy3"/>
    <dgm:cxn modelId="{53A1969C-D02B-4E1F-8DEC-6A4809CD5598}" type="presParOf" srcId="{84FBC458-45C0-4D06-B3C5-34A73C545BF9}" destId="{825817E0-5326-4617-B1AF-DB3AC6173473}" srcOrd="1" destOrd="0" presId="urn:microsoft.com/office/officeart/2005/8/layout/hierarchy3"/>
    <dgm:cxn modelId="{9B29DE54-32A5-49E0-9D06-796D945D76CC}" type="presParOf" srcId="{825817E0-5326-4617-B1AF-DB3AC6173473}" destId="{287458E8-292D-45CE-9456-E8E9094EB9A8}" srcOrd="0" destOrd="0" presId="urn:microsoft.com/office/officeart/2005/8/layout/hierarchy3"/>
    <dgm:cxn modelId="{A385EEE5-F9F8-4B7A-B448-292D188BBBDE}" type="presParOf" srcId="{825817E0-5326-4617-B1AF-DB3AC6173473}" destId="{46445F73-AB7D-4821-9E1B-834400046883}" srcOrd="1" destOrd="0" presId="urn:microsoft.com/office/officeart/2005/8/layout/hierarchy3"/>
    <dgm:cxn modelId="{954A5286-49F1-46D8-B9A8-8286B7D1A2E3}" type="presParOf" srcId="{825817E0-5326-4617-B1AF-DB3AC6173473}" destId="{58AD5F3D-2C89-4AD4-BC89-092692DF3AC2}" srcOrd="2" destOrd="0" presId="urn:microsoft.com/office/officeart/2005/8/layout/hierarchy3"/>
    <dgm:cxn modelId="{C57E46EF-061F-4118-B9A5-66CCA332C65C}" type="presParOf" srcId="{825817E0-5326-4617-B1AF-DB3AC6173473}" destId="{7D54B8C7-247D-4196-966E-D8705F7CB569}" srcOrd="3" destOrd="0" presId="urn:microsoft.com/office/officeart/2005/8/layout/hierarchy3"/>
    <dgm:cxn modelId="{4E59175F-2B03-4187-9AB9-CB316DF917CE}" type="presParOf" srcId="{A2D6B548-4CF8-4AC8-A957-3DD32938A697}" destId="{35A32A58-5C1A-4C97-9E68-B88F12BBB3F6}" srcOrd="1" destOrd="0" presId="urn:microsoft.com/office/officeart/2005/8/layout/hierarchy3"/>
    <dgm:cxn modelId="{526579A8-5C41-4684-8614-31A9CEF49F46}" type="presParOf" srcId="{35A32A58-5C1A-4C97-9E68-B88F12BBB3F6}" destId="{5BF1F1D5-35D2-4B6E-8560-552B9164C440}" srcOrd="0" destOrd="0" presId="urn:microsoft.com/office/officeart/2005/8/layout/hierarchy3"/>
    <dgm:cxn modelId="{BD3A4AAD-EE13-48A4-81C4-03A6EA8EA08D}" type="presParOf" srcId="{5BF1F1D5-35D2-4B6E-8560-552B9164C440}" destId="{D89E9CA2-6442-467F-B334-38FDF92E265C}" srcOrd="0" destOrd="0" presId="urn:microsoft.com/office/officeart/2005/8/layout/hierarchy3"/>
    <dgm:cxn modelId="{4852BFC0-C527-4BE6-AD84-32320D2A6A25}" type="presParOf" srcId="{5BF1F1D5-35D2-4B6E-8560-552B9164C440}" destId="{AB100A33-34E8-4FDC-968B-12287B851081}" srcOrd="1" destOrd="0" presId="urn:microsoft.com/office/officeart/2005/8/layout/hierarchy3"/>
    <dgm:cxn modelId="{4BDA500A-6419-42E7-A71D-D7F561D9100C}" type="presParOf" srcId="{35A32A58-5C1A-4C97-9E68-B88F12BBB3F6}" destId="{9EE2F716-E1AD-444B-896F-C4222E60F4D6}" srcOrd="1" destOrd="0" presId="urn:microsoft.com/office/officeart/2005/8/layout/hierarchy3"/>
    <dgm:cxn modelId="{C078962B-E214-4210-8459-85B42D46AFF1}" type="presParOf" srcId="{9EE2F716-E1AD-444B-896F-C4222E60F4D6}" destId="{95C3B385-FFCE-4BDF-9530-713568EAA99B}" srcOrd="0" destOrd="0" presId="urn:microsoft.com/office/officeart/2005/8/layout/hierarchy3"/>
    <dgm:cxn modelId="{FEE20092-91AD-4E9E-A310-A71030CDF2E0}" type="presParOf" srcId="{9EE2F716-E1AD-444B-896F-C4222E60F4D6}" destId="{EEE329C2-044B-4B41-88A1-0E065ABF43D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dgm:spPr>
        <a:solidFill>
          <a:srgbClr val="0070C0"/>
        </a:solidFill>
      </dgm:spPr>
      <dgm:t>
        <a:bodyPr/>
        <a:lstStyle/>
        <a:p>
          <a:r>
            <a:rPr lang="de-CH" dirty="0" smtClean="0">
              <a:latin typeface="Arial" panose="020B0604020202020204" pitchFamily="34" charset="0"/>
              <a:cs typeface="Arial" panose="020B0604020202020204" pitchFamily="34" charset="0"/>
            </a:rPr>
            <a:t>Betriebliche Bildung </a:t>
          </a:r>
          <a:endParaRPr lang="de-CH" dirty="0">
            <a:latin typeface="Arial" panose="020B0604020202020204" pitchFamily="34" charset="0"/>
            <a:cs typeface="Arial" panose="020B0604020202020204" pitchFamily="34" charset="0"/>
          </a:endParaRPr>
        </a:p>
      </dgm:t>
    </dgm:pt>
    <dgm:pt modelId="{C0AE68D8-4ED6-4BD7-B248-5F2155A92B44}" type="parTrans" cxnId="{6294C340-E013-4515-B4FE-B19F45216753}">
      <dgm:prSet/>
      <dgm:spPr/>
      <dgm:t>
        <a:bodyPr/>
        <a:lstStyle/>
        <a:p>
          <a:endParaRPr lang="de-CH"/>
        </a:p>
      </dgm:t>
    </dgm:pt>
    <dgm:pt modelId="{FFFDD6E4-045B-4DF9-BD2C-1A07439EFDEC}" type="sibTrans" cxnId="{6294C340-E013-4515-B4FE-B19F45216753}">
      <dgm:prSet/>
      <dgm:spPr/>
      <dgm:t>
        <a:bodyPr/>
        <a:lstStyle/>
        <a:p>
          <a:endParaRPr lang="de-CH"/>
        </a:p>
      </dgm:t>
    </dgm:pt>
    <dgm:pt modelId="{88E5E5A7-A971-4424-ABBA-487DFB394EC3}">
      <dgm:prSet phldrT="[Text]"/>
      <dgm:spPr/>
      <dgm:t>
        <a:bodyPr/>
        <a:lstStyle/>
        <a:p>
          <a:r>
            <a:rPr lang="de-CH" dirty="0" smtClean="0">
              <a:latin typeface="Arial" panose="020B0604020202020204" pitchFamily="34" charset="0"/>
              <a:cs typeface="Arial" panose="020B0604020202020204" pitchFamily="34" charset="0"/>
            </a:rPr>
            <a:t>Ausbildungsbetrieb</a:t>
          </a:r>
          <a:endParaRPr lang="de-CH" dirty="0">
            <a:latin typeface="Arial" panose="020B0604020202020204" pitchFamily="34" charset="0"/>
            <a:cs typeface="Arial" panose="020B0604020202020204" pitchFamily="34" charset="0"/>
          </a:endParaRPr>
        </a:p>
      </dgm:t>
    </dgm:pt>
    <dgm:pt modelId="{CC463031-62CF-4A86-9CA4-3E4D12F6C47A}" type="parTrans" cxnId="{3EF9B488-9D23-4693-9ABE-E3E8E3525873}">
      <dgm:prSet/>
      <dgm:spPr/>
      <dgm:t>
        <a:bodyPr/>
        <a:lstStyle/>
        <a:p>
          <a:endParaRPr lang="de-CH"/>
        </a:p>
      </dgm:t>
    </dgm:pt>
    <dgm:pt modelId="{E3A7956A-9E7A-4EDA-9004-A18802C2E57D}" type="sibTrans" cxnId="{3EF9B488-9D23-4693-9ABE-E3E8E3525873}">
      <dgm:prSet/>
      <dgm:spPr/>
      <dgm:t>
        <a:bodyPr/>
        <a:lstStyle/>
        <a:p>
          <a:endParaRPr lang="de-CH"/>
        </a:p>
      </dgm:t>
    </dgm:pt>
    <dgm:pt modelId="{2CB17789-0640-4C75-962A-CA1F287CD5A8}">
      <dgm:prSet phldrT="[Text]"/>
      <dgm:spPr/>
      <dgm:t>
        <a:bodyPr/>
        <a:lstStyle/>
        <a:p>
          <a:r>
            <a:rPr lang="de-CH" dirty="0" smtClean="0">
              <a:latin typeface="Arial" panose="020B0604020202020204" pitchFamily="34" charset="0"/>
              <a:cs typeface="Arial" panose="020B0604020202020204" pitchFamily="34" charset="0"/>
            </a:rPr>
            <a:t>Überbetrieblicher Kurs</a:t>
          </a:r>
          <a:endParaRPr lang="de-CH" dirty="0">
            <a:latin typeface="Arial" panose="020B0604020202020204" pitchFamily="34" charset="0"/>
            <a:cs typeface="Arial" panose="020B0604020202020204" pitchFamily="34" charset="0"/>
          </a:endParaRPr>
        </a:p>
      </dgm:t>
    </dgm:pt>
    <dgm:pt modelId="{1B510C7E-BFDE-4F15-8750-394D84EB2D0C}" type="parTrans" cxnId="{8A7A0D1A-E0D2-403E-B8E8-A8A8962F5DE1}">
      <dgm:prSet/>
      <dgm:spPr/>
      <dgm:t>
        <a:bodyPr/>
        <a:lstStyle/>
        <a:p>
          <a:endParaRPr lang="de-CH"/>
        </a:p>
      </dgm:t>
    </dgm:pt>
    <dgm:pt modelId="{E89CF79B-3ACE-41CA-8117-2D06FA7078A1}" type="sibTrans" cxnId="{8A7A0D1A-E0D2-403E-B8E8-A8A8962F5DE1}">
      <dgm:prSet/>
      <dgm:spPr/>
      <dgm:t>
        <a:bodyPr/>
        <a:lstStyle/>
        <a:p>
          <a:endParaRPr lang="de-CH"/>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1"/>
      <dgm:spPr/>
      <dgm:t>
        <a:bodyPr/>
        <a:lstStyle/>
        <a:p>
          <a:endParaRPr lang="de-CH"/>
        </a:p>
      </dgm:t>
    </dgm:pt>
    <dgm:pt modelId="{50853640-C287-4138-8669-BF09087965E0}" type="pres">
      <dgm:prSet presAssocID="{D07EAE06-4E8B-41A1-A625-B84CA64029E2}" presName="rootConnector" presStyleLbl="node1" presStyleIdx="0" presStyleCnt="1"/>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2"/>
      <dgm:spPr/>
      <dgm:t>
        <a:bodyPr/>
        <a:lstStyle/>
        <a:p>
          <a:endParaRPr lang="de-CH"/>
        </a:p>
      </dgm:t>
    </dgm:pt>
    <dgm:pt modelId="{46445F73-AB7D-4821-9E1B-834400046883}" type="pres">
      <dgm:prSet presAssocID="{88E5E5A7-A971-4424-ABBA-487DFB394EC3}" presName="childText" presStyleLbl="bgAcc1" presStyleIdx="0" presStyleCnt="2">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2"/>
      <dgm:spPr/>
      <dgm:t>
        <a:bodyPr/>
        <a:lstStyle/>
        <a:p>
          <a:endParaRPr lang="de-CH"/>
        </a:p>
      </dgm:t>
    </dgm:pt>
    <dgm:pt modelId="{7D54B8C7-247D-4196-966E-D8705F7CB569}" type="pres">
      <dgm:prSet presAssocID="{2CB17789-0640-4C75-962A-CA1F287CD5A8}" presName="childText" presStyleLbl="bgAcc1" presStyleIdx="1" presStyleCnt="2">
        <dgm:presLayoutVars>
          <dgm:bulletEnabled val="1"/>
        </dgm:presLayoutVars>
      </dgm:prSet>
      <dgm:spPr/>
      <dgm:t>
        <a:bodyPr/>
        <a:lstStyle/>
        <a:p>
          <a:endParaRPr lang="de-CH"/>
        </a:p>
      </dgm:t>
    </dgm:pt>
  </dgm:ptLst>
  <dgm:cxnLst>
    <dgm:cxn modelId="{8A7A0D1A-E0D2-403E-B8E8-A8A8962F5DE1}" srcId="{D07EAE06-4E8B-41A1-A625-B84CA64029E2}" destId="{2CB17789-0640-4C75-962A-CA1F287CD5A8}" srcOrd="1" destOrd="0" parTransId="{1B510C7E-BFDE-4F15-8750-394D84EB2D0C}" sibTransId="{E89CF79B-3ACE-41CA-8117-2D06FA7078A1}"/>
    <dgm:cxn modelId="{2E8C7704-699A-46F6-96A4-7071E03AD75E}" type="presOf" srcId="{CC463031-62CF-4A86-9CA4-3E4D12F6C47A}" destId="{287458E8-292D-45CE-9456-E8E9094EB9A8}"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B96EBF31-31FB-4627-BB68-2BC95ACFB105}" type="presOf" srcId="{88E5E5A7-A971-4424-ABBA-487DFB394EC3}" destId="{46445F73-AB7D-4821-9E1B-834400046883}" srcOrd="0" destOrd="0" presId="urn:microsoft.com/office/officeart/2005/8/layout/hierarchy3"/>
    <dgm:cxn modelId="{809AA66D-86F5-445A-A371-B061D00EFE57}" type="presOf" srcId="{D07EAE06-4E8B-41A1-A625-B84CA64029E2}" destId="{4D61B8ED-2D5C-4C08-8257-CF712C5F3319}" srcOrd="0" destOrd="0" presId="urn:microsoft.com/office/officeart/2005/8/layout/hierarchy3"/>
    <dgm:cxn modelId="{DBC96114-A704-43B0-BA5A-4392D5507037}" type="presOf" srcId="{D07EAE06-4E8B-41A1-A625-B84CA64029E2}" destId="{50853640-C287-4138-8669-BF09087965E0}" srcOrd="1" destOrd="0" presId="urn:microsoft.com/office/officeart/2005/8/layout/hierarchy3"/>
    <dgm:cxn modelId="{B070F758-43F8-48B8-AD4E-7241B686BC0F}" type="presOf" srcId="{2CB17789-0640-4C75-962A-CA1F287CD5A8}" destId="{7D54B8C7-247D-4196-966E-D8705F7CB569}" srcOrd="0" destOrd="0" presId="urn:microsoft.com/office/officeart/2005/8/layout/hierarchy3"/>
    <dgm:cxn modelId="{29C6818D-AC87-455E-85F0-098AFC9BC522}" type="presOf" srcId="{1B510C7E-BFDE-4F15-8750-394D84EB2D0C}" destId="{58AD5F3D-2C89-4AD4-BC89-092692DF3AC2}" srcOrd="0"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A5BD4BE8-C35E-4859-9E37-E5C1EC451625}" type="presOf" srcId="{BEEE307C-B501-492D-B10C-62623AB913C3}" destId="{A2D6B548-4CF8-4AC8-A957-3DD32938A697}" srcOrd="0" destOrd="0" presId="urn:microsoft.com/office/officeart/2005/8/layout/hierarchy3"/>
    <dgm:cxn modelId="{45F60C19-AEBA-4396-8595-4BCDCF7E2BDD}" type="presParOf" srcId="{A2D6B548-4CF8-4AC8-A957-3DD32938A697}" destId="{84FBC458-45C0-4D06-B3C5-34A73C545BF9}" srcOrd="0" destOrd="0" presId="urn:microsoft.com/office/officeart/2005/8/layout/hierarchy3"/>
    <dgm:cxn modelId="{B6C3A63F-B4AD-4C44-99AB-6DB9F5097FA3}" type="presParOf" srcId="{84FBC458-45C0-4D06-B3C5-34A73C545BF9}" destId="{C46E2D56-4CF5-4901-88FC-8ADE6D479C0F}" srcOrd="0" destOrd="0" presId="urn:microsoft.com/office/officeart/2005/8/layout/hierarchy3"/>
    <dgm:cxn modelId="{EB732C71-F7EA-40C6-B39D-5DD2E3F694BD}" type="presParOf" srcId="{C46E2D56-4CF5-4901-88FC-8ADE6D479C0F}" destId="{4D61B8ED-2D5C-4C08-8257-CF712C5F3319}" srcOrd="0" destOrd="0" presId="urn:microsoft.com/office/officeart/2005/8/layout/hierarchy3"/>
    <dgm:cxn modelId="{DDA772BF-94A0-4E56-9D58-D1CADF626452}" type="presParOf" srcId="{C46E2D56-4CF5-4901-88FC-8ADE6D479C0F}" destId="{50853640-C287-4138-8669-BF09087965E0}" srcOrd="1" destOrd="0" presId="urn:microsoft.com/office/officeart/2005/8/layout/hierarchy3"/>
    <dgm:cxn modelId="{8DBDC9D8-4259-40CD-AEFB-98C14528E047}" type="presParOf" srcId="{84FBC458-45C0-4D06-B3C5-34A73C545BF9}" destId="{825817E0-5326-4617-B1AF-DB3AC6173473}" srcOrd="1" destOrd="0" presId="urn:microsoft.com/office/officeart/2005/8/layout/hierarchy3"/>
    <dgm:cxn modelId="{A21E433D-D43B-458F-9A1F-54653DEE13B2}" type="presParOf" srcId="{825817E0-5326-4617-B1AF-DB3AC6173473}" destId="{287458E8-292D-45CE-9456-E8E9094EB9A8}" srcOrd="0" destOrd="0" presId="urn:microsoft.com/office/officeart/2005/8/layout/hierarchy3"/>
    <dgm:cxn modelId="{9FE0FFA3-5268-43E3-B9C0-92A115FFACB5}" type="presParOf" srcId="{825817E0-5326-4617-B1AF-DB3AC6173473}" destId="{46445F73-AB7D-4821-9E1B-834400046883}" srcOrd="1" destOrd="0" presId="urn:microsoft.com/office/officeart/2005/8/layout/hierarchy3"/>
    <dgm:cxn modelId="{A009BEB8-A2A5-4C96-ACCE-ADC9917186F5}" type="presParOf" srcId="{825817E0-5326-4617-B1AF-DB3AC6173473}" destId="{58AD5F3D-2C89-4AD4-BC89-092692DF3AC2}" srcOrd="2" destOrd="0" presId="urn:microsoft.com/office/officeart/2005/8/layout/hierarchy3"/>
    <dgm:cxn modelId="{9BBB5075-56B4-4282-9FD5-83ACD5EA51D5}" type="presParOf" srcId="{825817E0-5326-4617-B1AF-DB3AC6173473}" destId="{7D54B8C7-247D-4196-966E-D8705F7CB56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F1D853-2478-4458-A4B6-16CF0B276094}" type="doc">
      <dgm:prSet loTypeId="urn:microsoft.com/office/officeart/2005/8/layout/gear1" loCatId="cycle" qsTypeId="urn:microsoft.com/office/officeart/2005/8/quickstyle/simple1" qsCatId="simple" csTypeId="urn:microsoft.com/office/officeart/2005/8/colors/accent1_2" csCatId="accent1" phldr="1"/>
      <dgm:spPr/>
    </dgm:pt>
    <dgm:pt modelId="{53972AB1-F567-4E70-B943-D10BED560460}">
      <dgm:prSet phldrT="[Text]" custT="1"/>
      <dgm:spPr>
        <a:solidFill>
          <a:srgbClr val="0070C0"/>
        </a:solidFill>
      </dgm:spPr>
      <dgm:t>
        <a:bodyPr/>
        <a:lstStyle/>
        <a:p>
          <a:r>
            <a:rPr lang="de-CH" sz="1300" dirty="0" smtClean="0">
              <a:latin typeface="Arial" panose="020B0604020202020204" pitchFamily="34" charset="0"/>
              <a:cs typeface="Arial" panose="020B0604020202020204" pitchFamily="34" charset="0"/>
            </a:rPr>
            <a:t>Fach-</a:t>
          </a:r>
        </a:p>
        <a:p>
          <a:r>
            <a:rPr lang="de-CH" sz="1300" dirty="0" err="1" smtClean="0">
              <a:latin typeface="Arial" panose="020B0604020202020204" pitchFamily="34" charset="0"/>
              <a:cs typeface="Arial" panose="020B0604020202020204" pitchFamily="34" charset="0"/>
            </a:rPr>
            <a:t>kompetenz</a:t>
          </a:r>
          <a:endParaRPr lang="de-CH" sz="1300" dirty="0">
            <a:latin typeface="Arial" panose="020B0604020202020204" pitchFamily="34" charset="0"/>
            <a:cs typeface="Arial" panose="020B0604020202020204" pitchFamily="34" charset="0"/>
          </a:endParaRPr>
        </a:p>
      </dgm:t>
    </dgm:pt>
    <dgm:pt modelId="{A4912E3D-5A34-43FF-B6BE-5914E9C41568}" type="parTrans" cxnId="{D7671076-06CB-460C-A90F-500C753A6EE1}">
      <dgm:prSet/>
      <dgm:spPr/>
      <dgm:t>
        <a:bodyPr/>
        <a:lstStyle/>
        <a:p>
          <a:endParaRPr lang="de-CH"/>
        </a:p>
      </dgm:t>
    </dgm:pt>
    <dgm:pt modelId="{3B39E0AC-076F-44A5-9E47-58EB814FEDB2}" type="sibTrans" cxnId="{D7671076-06CB-460C-A90F-500C753A6EE1}">
      <dgm:prSet/>
      <dgm:spPr>
        <a:solidFill>
          <a:srgbClr val="5BB9FF"/>
        </a:solidFill>
      </dgm:spPr>
      <dgm:t>
        <a:bodyPr/>
        <a:lstStyle/>
        <a:p>
          <a:endParaRPr lang="de-CH"/>
        </a:p>
      </dgm:t>
    </dgm:pt>
    <dgm:pt modelId="{653E572F-CD55-4A3D-8596-1BEC4C805EAD}">
      <dgm:prSet phldrT="[Text]" custT="1"/>
      <dgm:spPr>
        <a:solidFill>
          <a:srgbClr val="0070C0"/>
        </a:solidFill>
      </dgm:spPr>
      <dgm:t>
        <a:bodyPr/>
        <a:lstStyle/>
        <a:p>
          <a:r>
            <a:rPr lang="de-CH" sz="1300" dirty="0" smtClean="0">
              <a:latin typeface="Arial" panose="020B0604020202020204" pitchFamily="34" charset="0"/>
              <a:cs typeface="Arial" panose="020B0604020202020204" pitchFamily="34" charset="0"/>
            </a:rPr>
            <a:t>Sozial- und Selbst-</a:t>
          </a:r>
        </a:p>
        <a:p>
          <a:r>
            <a:rPr lang="de-CH" sz="1300" dirty="0" err="1" smtClean="0">
              <a:latin typeface="Arial" panose="020B0604020202020204" pitchFamily="34" charset="0"/>
              <a:cs typeface="Arial" panose="020B0604020202020204" pitchFamily="34" charset="0"/>
            </a:rPr>
            <a:t>kompetenz</a:t>
          </a:r>
          <a:endParaRPr lang="de-CH" sz="1300" dirty="0">
            <a:latin typeface="Arial" panose="020B0604020202020204" pitchFamily="34" charset="0"/>
            <a:cs typeface="Arial" panose="020B0604020202020204" pitchFamily="34" charset="0"/>
          </a:endParaRPr>
        </a:p>
      </dgm:t>
    </dgm:pt>
    <dgm:pt modelId="{DC484E3C-DE4F-4A26-B675-4C25192811B9}" type="parTrans" cxnId="{670DED22-6745-4B91-BA09-C5E83514D60A}">
      <dgm:prSet/>
      <dgm:spPr/>
      <dgm:t>
        <a:bodyPr/>
        <a:lstStyle/>
        <a:p>
          <a:endParaRPr lang="de-CH"/>
        </a:p>
      </dgm:t>
    </dgm:pt>
    <dgm:pt modelId="{D3B9499D-204E-46D3-8380-6067C067DCC4}" type="sibTrans" cxnId="{670DED22-6745-4B91-BA09-C5E83514D60A}">
      <dgm:prSet/>
      <dgm:spPr>
        <a:solidFill>
          <a:srgbClr val="5BB9FF"/>
        </a:solidFill>
      </dgm:spPr>
      <dgm:t>
        <a:bodyPr/>
        <a:lstStyle/>
        <a:p>
          <a:endParaRPr lang="de-CH"/>
        </a:p>
      </dgm:t>
    </dgm:pt>
    <dgm:pt modelId="{A8472E3F-99D1-4436-880E-2ECB2CE5EC33}">
      <dgm:prSet phldrT="[Text]" custT="1"/>
      <dgm:spPr>
        <a:solidFill>
          <a:srgbClr val="0070C0"/>
        </a:solidFill>
      </dgm:spPr>
      <dgm:t>
        <a:bodyPr/>
        <a:lstStyle/>
        <a:p>
          <a:r>
            <a:rPr lang="de-CH" sz="1300" dirty="0" smtClean="0">
              <a:latin typeface="Arial" panose="020B0604020202020204" pitchFamily="34" charset="0"/>
              <a:cs typeface="Arial" panose="020B0604020202020204" pitchFamily="34" charset="0"/>
            </a:rPr>
            <a:t>Methoden-</a:t>
          </a:r>
        </a:p>
        <a:p>
          <a:r>
            <a:rPr lang="de-CH" sz="1300" dirty="0" err="1" smtClean="0">
              <a:latin typeface="Arial" panose="020B0604020202020204" pitchFamily="34" charset="0"/>
              <a:cs typeface="Arial" panose="020B0604020202020204" pitchFamily="34" charset="0"/>
            </a:rPr>
            <a:t>kompetenz</a:t>
          </a:r>
          <a:endParaRPr lang="de-CH" sz="1300" dirty="0">
            <a:latin typeface="Arial" panose="020B0604020202020204" pitchFamily="34" charset="0"/>
            <a:cs typeface="Arial" panose="020B0604020202020204" pitchFamily="34" charset="0"/>
          </a:endParaRPr>
        </a:p>
      </dgm:t>
    </dgm:pt>
    <dgm:pt modelId="{F18FAFAE-7488-439C-846F-953F9487D581}" type="parTrans" cxnId="{A5B92818-B3C5-4191-90A8-FD3CCF0B4A9C}">
      <dgm:prSet/>
      <dgm:spPr/>
      <dgm:t>
        <a:bodyPr/>
        <a:lstStyle/>
        <a:p>
          <a:endParaRPr lang="de-CH"/>
        </a:p>
      </dgm:t>
    </dgm:pt>
    <dgm:pt modelId="{D4EE1511-C557-41FD-9C53-A60439BF5DC5}" type="sibTrans" cxnId="{A5B92818-B3C5-4191-90A8-FD3CCF0B4A9C}">
      <dgm:prSet/>
      <dgm:spPr>
        <a:solidFill>
          <a:srgbClr val="5BB9FF"/>
        </a:solidFill>
      </dgm:spPr>
      <dgm:t>
        <a:bodyPr/>
        <a:lstStyle/>
        <a:p>
          <a:endParaRPr lang="de-CH"/>
        </a:p>
      </dgm:t>
    </dgm:pt>
    <dgm:pt modelId="{AD4B5177-C644-4279-8C0F-E3CF55F732B3}" type="pres">
      <dgm:prSet presAssocID="{17F1D853-2478-4458-A4B6-16CF0B276094}" presName="composite" presStyleCnt="0">
        <dgm:presLayoutVars>
          <dgm:chMax val="3"/>
          <dgm:animLvl val="lvl"/>
          <dgm:resizeHandles val="exact"/>
        </dgm:presLayoutVars>
      </dgm:prSet>
      <dgm:spPr/>
    </dgm:pt>
    <dgm:pt modelId="{F26A416C-855D-4AFD-B0DA-2530D360B09E}" type="pres">
      <dgm:prSet presAssocID="{53972AB1-F567-4E70-B943-D10BED560460}" presName="gear1" presStyleLbl="node1" presStyleIdx="0" presStyleCnt="3" custScaleX="83380" custScaleY="66492" custLinFactNeighborX="533" custLinFactNeighborY="-2893">
        <dgm:presLayoutVars>
          <dgm:chMax val="1"/>
          <dgm:bulletEnabled val="1"/>
        </dgm:presLayoutVars>
      </dgm:prSet>
      <dgm:spPr/>
      <dgm:t>
        <a:bodyPr/>
        <a:lstStyle/>
        <a:p>
          <a:endParaRPr lang="de-CH"/>
        </a:p>
      </dgm:t>
    </dgm:pt>
    <dgm:pt modelId="{3669F11F-A5E9-45DA-9188-16B437F2C10E}" type="pres">
      <dgm:prSet presAssocID="{53972AB1-F567-4E70-B943-D10BED560460}" presName="gear1srcNode" presStyleLbl="node1" presStyleIdx="0" presStyleCnt="3"/>
      <dgm:spPr/>
      <dgm:t>
        <a:bodyPr/>
        <a:lstStyle/>
        <a:p>
          <a:endParaRPr lang="de-CH"/>
        </a:p>
      </dgm:t>
    </dgm:pt>
    <dgm:pt modelId="{E151A68A-56DB-4D28-B45E-0AF73DCDF15B}" type="pres">
      <dgm:prSet presAssocID="{53972AB1-F567-4E70-B943-D10BED560460}" presName="gear1dstNode" presStyleLbl="node1" presStyleIdx="0" presStyleCnt="3"/>
      <dgm:spPr/>
      <dgm:t>
        <a:bodyPr/>
        <a:lstStyle/>
        <a:p>
          <a:endParaRPr lang="de-CH"/>
        </a:p>
      </dgm:t>
    </dgm:pt>
    <dgm:pt modelId="{8FCF328D-6464-4D34-9FD8-FE40CC923338}" type="pres">
      <dgm:prSet presAssocID="{653E572F-CD55-4A3D-8596-1BEC4C805EAD}" presName="gear2" presStyleLbl="node1" presStyleIdx="1" presStyleCnt="3" custScaleX="110920" custScaleY="100297">
        <dgm:presLayoutVars>
          <dgm:chMax val="1"/>
          <dgm:bulletEnabled val="1"/>
        </dgm:presLayoutVars>
      </dgm:prSet>
      <dgm:spPr/>
      <dgm:t>
        <a:bodyPr/>
        <a:lstStyle/>
        <a:p>
          <a:endParaRPr lang="de-CH"/>
        </a:p>
      </dgm:t>
    </dgm:pt>
    <dgm:pt modelId="{75252E95-B8E3-42A3-9B70-D1CF8DC9A62A}" type="pres">
      <dgm:prSet presAssocID="{653E572F-CD55-4A3D-8596-1BEC4C805EAD}" presName="gear2srcNode" presStyleLbl="node1" presStyleIdx="1" presStyleCnt="3"/>
      <dgm:spPr/>
      <dgm:t>
        <a:bodyPr/>
        <a:lstStyle/>
        <a:p>
          <a:endParaRPr lang="de-CH"/>
        </a:p>
      </dgm:t>
    </dgm:pt>
    <dgm:pt modelId="{F942AEEB-1606-4AB1-AFB7-54CA805EC26D}" type="pres">
      <dgm:prSet presAssocID="{653E572F-CD55-4A3D-8596-1BEC4C805EAD}" presName="gear2dstNode" presStyleLbl="node1" presStyleIdx="1" presStyleCnt="3"/>
      <dgm:spPr/>
      <dgm:t>
        <a:bodyPr/>
        <a:lstStyle/>
        <a:p>
          <a:endParaRPr lang="de-CH"/>
        </a:p>
      </dgm:t>
    </dgm:pt>
    <dgm:pt modelId="{E7EB7B2C-94DA-49BB-95B0-9BFC0F04F5E9}" type="pres">
      <dgm:prSet presAssocID="{A8472E3F-99D1-4436-880E-2ECB2CE5EC33}" presName="gear3" presStyleLbl="node1" presStyleIdx="2" presStyleCnt="3"/>
      <dgm:spPr/>
      <dgm:t>
        <a:bodyPr/>
        <a:lstStyle/>
        <a:p>
          <a:endParaRPr lang="de-CH"/>
        </a:p>
      </dgm:t>
    </dgm:pt>
    <dgm:pt modelId="{64FCE5E5-8861-4D8B-A63E-6B4BB2F62E8F}" type="pres">
      <dgm:prSet presAssocID="{A8472E3F-99D1-4436-880E-2ECB2CE5EC33}" presName="gear3tx" presStyleLbl="node1" presStyleIdx="2" presStyleCnt="3">
        <dgm:presLayoutVars>
          <dgm:chMax val="1"/>
          <dgm:bulletEnabled val="1"/>
        </dgm:presLayoutVars>
      </dgm:prSet>
      <dgm:spPr/>
      <dgm:t>
        <a:bodyPr/>
        <a:lstStyle/>
        <a:p>
          <a:endParaRPr lang="de-CH"/>
        </a:p>
      </dgm:t>
    </dgm:pt>
    <dgm:pt modelId="{A5300190-6C5C-4B2D-B7CD-28A96307F441}" type="pres">
      <dgm:prSet presAssocID="{A8472E3F-99D1-4436-880E-2ECB2CE5EC33}" presName="gear3srcNode" presStyleLbl="node1" presStyleIdx="2" presStyleCnt="3"/>
      <dgm:spPr/>
      <dgm:t>
        <a:bodyPr/>
        <a:lstStyle/>
        <a:p>
          <a:endParaRPr lang="de-CH"/>
        </a:p>
      </dgm:t>
    </dgm:pt>
    <dgm:pt modelId="{1F80C997-5C49-499B-9B2A-B249067008F6}" type="pres">
      <dgm:prSet presAssocID="{A8472E3F-99D1-4436-880E-2ECB2CE5EC33}" presName="gear3dstNode" presStyleLbl="node1" presStyleIdx="2" presStyleCnt="3"/>
      <dgm:spPr/>
      <dgm:t>
        <a:bodyPr/>
        <a:lstStyle/>
        <a:p>
          <a:endParaRPr lang="de-CH"/>
        </a:p>
      </dgm:t>
    </dgm:pt>
    <dgm:pt modelId="{24743227-BF87-4C20-B9C8-97A810BE9CD3}" type="pres">
      <dgm:prSet presAssocID="{3B39E0AC-076F-44A5-9E47-58EB814FEDB2}" presName="connector1" presStyleLbl="sibTrans2D1" presStyleIdx="0" presStyleCnt="3"/>
      <dgm:spPr/>
      <dgm:t>
        <a:bodyPr/>
        <a:lstStyle/>
        <a:p>
          <a:endParaRPr lang="de-CH"/>
        </a:p>
      </dgm:t>
    </dgm:pt>
    <dgm:pt modelId="{7383A873-720B-4682-9C53-90B7B1B3BD24}" type="pres">
      <dgm:prSet presAssocID="{D3B9499D-204E-46D3-8380-6067C067DCC4}" presName="connector2" presStyleLbl="sibTrans2D1" presStyleIdx="1" presStyleCnt="3"/>
      <dgm:spPr/>
      <dgm:t>
        <a:bodyPr/>
        <a:lstStyle/>
        <a:p>
          <a:endParaRPr lang="de-CH"/>
        </a:p>
      </dgm:t>
    </dgm:pt>
    <dgm:pt modelId="{3A6AC4E5-5EE8-4565-8288-35A6A5E86183}" type="pres">
      <dgm:prSet presAssocID="{D4EE1511-C557-41FD-9C53-A60439BF5DC5}" presName="connector3" presStyleLbl="sibTrans2D1" presStyleIdx="2" presStyleCnt="3"/>
      <dgm:spPr/>
      <dgm:t>
        <a:bodyPr/>
        <a:lstStyle/>
        <a:p>
          <a:endParaRPr lang="de-CH"/>
        </a:p>
      </dgm:t>
    </dgm:pt>
  </dgm:ptLst>
  <dgm:cxnLst>
    <dgm:cxn modelId="{85150282-CEB5-4A05-A37C-D0069BC0BB95}" type="presOf" srcId="{53972AB1-F567-4E70-B943-D10BED560460}" destId="{F26A416C-855D-4AFD-B0DA-2530D360B09E}" srcOrd="0" destOrd="0" presId="urn:microsoft.com/office/officeart/2005/8/layout/gear1"/>
    <dgm:cxn modelId="{DFC46EF0-8636-4E93-8BB0-3472EDA63E2B}" type="presOf" srcId="{653E572F-CD55-4A3D-8596-1BEC4C805EAD}" destId="{F942AEEB-1606-4AB1-AFB7-54CA805EC26D}" srcOrd="2" destOrd="0" presId="urn:microsoft.com/office/officeart/2005/8/layout/gear1"/>
    <dgm:cxn modelId="{A5B92818-B3C5-4191-90A8-FD3CCF0B4A9C}" srcId="{17F1D853-2478-4458-A4B6-16CF0B276094}" destId="{A8472E3F-99D1-4436-880E-2ECB2CE5EC33}" srcOrd="2" destOrd="0" parTransId="{F18FAFAE-7488-439C-846F-953F9487D581}" sibTransId="{D4EE1511-C557-41FD-9C53-A60439BF5DC5}"/>
    <dgm:cxn modelId="{0228EC7F-3C7A-4EE4-A93F-919332DB8CC7}" type="presOf" srcId="{53972AB1-F567-4E70-B943-D10BED560460}" destId="{3669F11F-A5E9-45DA-9188-16B437F2C10E}" srcOrd="1" destOrd="0" presId="urn:microsoft.com/office/officeart/2005/8/layout/gear1"/>
    <dgm:cxn modelId="{6B3C6EFB-2470-4AE6-9C9C-010317009CD8}" type="presOf" srcId="{653E572F-CD55-4A3D-8596-1BEC4C805EAD}" destId="{75252E95-B8E3-42A3-9B70-D1CF8DC9A62A}" srcOrd="1" destOrd="0" presId="urn:microsoft.com/office/officeart/2005/8/layout/gear1"/>
    <dgm:cxn modelId="{E31C07C1-4D65-4558-9F81-48DCAED02DAE}" type="presOf" srcId="{D3B9499D-204E-46D3-8380-6067C067DCC4}" destId="{7383A873-720B-4682-9C53-90B7B1B3BD24}" srcOrd="0" destOrd="0" presId="urn:microsoft.com/office/officeart/2005/8/layout/gear1"/>
    <dgm:cxn modelId="{38CC002C-07DF-4EBD-821E-CCE6D8C348A8}" type="presOf" srcId="{53972AB1-F567-4E70-B943-D10BED560460}" destId="{E151A68A-56DB-4D28-B45E-0AF73DCDF15B}" srcOrd="2" destOrd="0" presId="urn:microsoft.com/office/officeart/2005/8/layout/gear1"/>
    <dgm:cxn modelId="{D7671076-06CB-460C-A90F-500C753A6EE1}" srcId="{17F1D853-2478-4458-A4B6-16CF0B276094}" destId="{53972AB1-F567-4E70-B943-D10BED560460}" srcOrd="0" destOrd="0" parTransId="{A4912E3D-5A34-43FF-B6BE-5914E9C41568}" sibTransId="{3B39E0AC-076F-44A5-9E47-58EB814FEDB2}"/>
    <dgm:cxn modelId="{59CD77C7-A2CE-4BEA-9001-596C37CD050D}" type="presOf" srcId="{A8472E3F-99D1-4436-880E-2ECB2CE5EC33}" destId="{1F80C997-5C49-499B-9B2A-B249067008F6}" srcOrd="3" destOrd="0" presId="urn:microsoft.com/office/officeart/2005/8/layout/gear1"/>
    <dgm:cxn modelId="{077AB6AE-9673-4DE3-96D7-004477EDE158}" type="presOf" srcId="{A8472E3F-99D1-4436-880E-2ECB2CE5EC33}" destId="{E7EB7B2C-94DA-49BB-95B0-9BFC0F04F5E9}" srcOrd="0" destOrd="0" presId="urn:microsoft.com/office/officeart/2005/8/layout/gear1"/>
    <dgm:cxn modelId="{D3A69A1C-3412-40CB-ABFC-F6596D892E2E}" type="presOf" srcId="{653E572F-CD55-4A3D-8596-1BEC4C805EAD}" destId="{8FCF328D-6464-4D34-9FD8-FE40CC923338}" srcOrd="0" destOrd="0" presId="urn:microsoft.com/office/officeart/2005/8/layout/gear1"/>
    <dgm:cxn modelId="{7DBD8E81-AFED-4CF2-9630-6EBE786735BC}" type="presOf" srcId="{A8472E3F-99D1-4436-880E-2ECB2CE5EC33}" destId="{A5300190-6C5C-4B2D-B7CD-28A96307F441}" srcOrd="2" destOrd="0" presId="urn:microsoft.com/office/officeart/2005/8/layout/gear1"/>
    <dgm:cxn modelId="{762B61E0-90C0-441A-9C3D-E8AA641557BE}" type="presOf" srcId="{A8472E3F-99D1-4436-880E-2ECB2CE5EC33}" destId="{64FCE5E5-8861-4D8B-A63E-6B4BB2F62E8F}" srcOrd="1" destOrd="0" presId="urn:microsoft.com/office/officeart/2005/8/layout/gear1"/>
    <dgm:cxn modelId="{24F6258E-C45C-468A-B5B4-0421524729CE}" type="presOf" srcId="{17F1D853-2478-4458-A4B6-16CF0B276094}" destId="{AD4B5177-C644-4279-8C0F-E3CF55F732B3}" srcOrd="0" destOrd="0" presId="urn:microsoft.com/office/officeart/2005/8/layout/gear1"/>
    <dgm:cxn modelId="{670DED22-6745-4B91-BA09-C5E83514D60A}" srcId="{17F1D853-2478-4458-A4B6-16CF0B276094}" destId="{653E572F-CD55-4A3D-8596-1BEC4C805EAD}" srcOrd="1" destOrd="0" parTransId="{DC484E3C-DE4F-4A26-B675-4C25192811B9}" sibTransId="{D3B9499D-204E-46D3-8380-6067C067DCC4}"/>
    <dgm:cxn modelId="{AF3A8B14-27B4-47ED-8ACC-C6A57E6ED335}" type="presOf" srcId="{3B39E0AC-076F-44A5-9E47-58EB814FEDB2}" destId="{24743227-BF87-4C20-B9C8-97A810BE9CD3}" srcOrd="0" destOrd="0" presId="urn:microsoft.com/office/officeart/2005/8/layout/gear1"/>
    <dgm:cxn modelId="{58109B55-B06F-48BD-8484-EE2A7852F88D}" type="presOf" srcId="{D4EE1511-C557-41FD-9C53-A60439BF5DC5}" destId="{3A6AC4E5-5EE8-4565-8288-35A6A5E86183}" srcOrd="0" destOrd="0" presId="urn:microsoft.com/office/officeart/2005/8/layout/gear1"/>
    <dgm:cxn modelId="{D686A722-B52D-44B8-8D47-32AE29DBBEA9}" type="presParOf" srcId="{AD4B5177-C644-4279-8C0F-E3CF55F732B3}" destId="{F26A416C-855D-4AFD-B0DA-2530D360B09E}" srcOrd="0" destOrd="0" presId="urn:microsoft.com/office/officeart/2005/8/layout/gear1"/>
    <dgm:cxn modelId="{31B943FA-0131-47D7-8660-4E1544A53D9C}" type="presParOf" srcId="{AD4B5177-C644-4279-8C0F-E3CF55F732B3}" destId="{3669F11F-A5E9-45DA-9188-16B437F2C10E}" srcOrd="1" destOrd="0" presId="urn:microsoft.com/office/officeart/2005/8/layout/gear1"/>
    <dgm:cxn modelId="{5FCCE5E6-605E-46C8-949E-E649BEC16054}" type="presParOf" srcId="{AD4B5177-C644-4279-8C0F-E3CF55F732B3}" destId="{E151A68A-56DB-4D28-B45E-0AF73DCDF15B}" srcOrd="2" destOrd="0" presId="urn:microsoft.com/office/officeart/2005/8/layout/gear1"/>
    <dgm:cxn modelId="{9B23B83E-71CE-406D-8221-5DA44B4FCA04}" type="presParOf" srcId="{AD4B5177-C644-4279-8C0F-E3CF55F732B3}" destId="{8FCF328D-6464-4D34-9FD8-FE40CC923338}" srcOrd="3" destOrd="0" presId="urn:microsoft.com/office/officeart/2005/8/layout/gear1"/>
    <dgm:cxn modelId="{52C89B4D-E34C-4CE4-8EAB-50BB48066BFC}" type="presParOf" srcId="{AD4B5177-C644-4279-8C0F-E3CF55F732B3}" destId="{75252E95-B8E3-42A3-9B70-D1CF8DC9A62A}" srcOrd="4" destOrd="0" presId="urn:microsoft.com/office/officeart/2005/8/layout/gear1"/>
    <dgm:cxn modelId="{9EF6609E-531C-407E-841A-142F2A1A4D7B}" type="presParOf" srcId="{AD4B5177-C644-4279-8C0F-E3CF55F732B3}" destId="{F942AEEB-1606-4AB1-AFB7-54CA805EC26D}" srcOrd="5" destOrd="0" presId="urn:microsoft.com/office/officeart/2005/8/layout/gear1"/>
    <dgm:cxn modelId="{B2ACEE47-4095-4F43-AAFD-5F4977EF4117}" type="presParOf" srcId="{AD4B5177-C644-4279-8C0F-E3CF55F732B3}" destId="{E7EB7B2C-94DA-49BB-95B0-9BFC0F04F5E9}" srcOrd="6" destOrd="0" presId="urn:microsoft.com/office/officeart/2005/8/layout/gear1"/>
    <dgm:cxn modelId="{10058580-5D84-4C5A-98F5-F37D0AB6F4C1}" type="presParOf" srcId="{AD4B5177-C644-4279-8C0F-E3CF55F732B3}" destId="{64FCE5E5-8861-4D8B-A63E-6B4BB2F62E8F}" srcOrd="7" destOrd="0" presId="urn:microsoft.com/office/officeart/2005/8/layout/gear1"/>
    <dgm:cxn modelId="{9B3108ED-9F6E-4E30-9951-C7F864BE8301}" type="presParOf" srcId="{AD4B5177-C644-4279-8C0F-E3CF55F732B3}" destId="{A5300190-6C5C-4B2D-B7CD-28A96307F441}" srcOrd="8" destOrd="0" presId="urn:microsoft.com/office/officeart/2005/8/layout/gear1"/>
    <dgm:cxn modelId="{63EB0AFD-1395-41F9-998C-40A856AEFDF9}" type="presParOf" srcId="{AD4B5177-C644-4279-8C0F-E3CF55F732B3}" destId="{1F80C997-5C49-499B-9B2A-B249067008F6}" srcOrd="9" destOrd="0" presId="urn:microsoft.com/office/officeart/2005/8/layout/gear1"/>
    <dgm:cxn modelId="{A6685F09-90D4-43FF-8241-BD9241F63F28}" type="presParOf" srcId="{AD4B5177-C644-4279-8C0F-E3CF55F732B3}" destId="{24743227-BF87-4C20-B9C8-97A810BE9CD3}" srcOrd="10" destOrd="0" presId="urn:microsoft.com/office/officeart/2005/8/layout/gear1"/>
    <dgm:cxn modelId="{E53D676D-8822-462B-B94A-D54FC39587EE}" type="presParOf" srcId="{AD4B5177-C644-4279-8C0F-E3CF55F732B3}" destId="{7383A873-720B-4682-9C53-90B7B1B3BD24}" srcOrd="11" destOrd="0" presId="urn:microsoft.com/office/officeart/2005/8/layout/gear1"/>
    <dgm:cxn modelId="{05BA39DB-EF49-4B4B-A3F5-9352FF64D3DC}" type="presParOf" srcId="{AD4B5177-C644-4279-8C0F-E3CF55F732B3}" destId="{3A6AC4E5-5EE8-4565-8288-35A6A5E8618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9F08E7-C78E-45B4-885A-A2CC76D90A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CH"/>
        </a:p>
      </dgm:t>
    </dgm:pt>
    <dgm:pt modelId="{375D9197-7D49-41C4-976D-1BDA1FB107D0}">
      <dgm:prSet phldrT="[Text]" custT="1"/>
      <dgm:spPr>
        <a:solidFill>
          <a:srgbClr val="0070C0"/>
        </a:solidFill>
        <a:ln>
          <a:noFill/>
        </a:ln>
      </dgm:spPr>
      <dgm:t>
        <a:bodyPr/>
        <a:lstStyle/>
        <a:p>
          <a:r>
            <a:rPr lang="de-CH" sz="1600" dirty="0" smtClean="0">
              <a:latin typeface="Arial" panose="020B0604020202020204" pitchFamily="34" charset="0"/>
              <a:cs typeface="Arial" panose="020B0604020202020204" pitchFamily="34" charset="0"/>
            </a:rPr>
            <a:t>Fachkompetenzen</a:t>
          </a:r>
          <a:endParaRPr lang="de-CH" sz="1600" dirty="0">
            <a:latin typeface="Arial" panose="020B0604020202020204" pitchFamily="34" charset="0"/>
            <a:cs typeface="Arial" panose="020B0604020202020204" pitchFamily="34" charset="0"/>
          </a:endParaRPr>
        </a:p>
      </dgm:t>
    </dgm:pt>
    <dgm:pt modelId="{1B80B145-DC93-4EFD-9037-551F84041D2B}" type="parTrans" cxnId="{2880CD31-493C-4DB5-B79C-397251722418}">
      <dgm:prSet/>
      <dgm:spPr/>
      <dgm:t>
        <a:bodyPr/>
        <a:lstStyle/>
        <a:p>
          <a:endParaRPr lang="de-CH"/>
        </a:p>
      </dgm:t>
    </dgm:pt>
    <dgm:pt modelId="{185C3D6B-FC7B-43CA-8F35-91D403B24AC2}" type="sibTrans" cxnId="{2880CD31-493C-4DB5-B79C-397251722418}">
      <dgm:prSet/>
      <dgm:spPr/>
      <dgm:t>
        <a:bodyPr/>
        <a:lstStyle/>
        <a:p>
          <a:endParaRPr lang="de-CH"/>
        </a:p>
      </dgm:t>
    </dgm:pt>
    <dgm:pt modelId="{5EEB3972-CCA1-4826-A3B4-41DA446CA762}">
      <dgm:prSet phldrT="[Tex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Richtziel</a:t>
          </a:r>
          <a:r>
            <a:rPr lang="de-CH" sz="800" dirty="0" smtClean="0">
              <a:latin typeface="Arial" panose="020B0604020202020204" pitchFamily="34" charset="0"/>
              <a:cs typeface="Arial" panose="020B0604020202020204" pitchFamily="34" charset="0"/>
            </a:rPr>
            <a:t> </a:t>
          </a:r>
          <a:r>
            <a:rPr lang="de-CH" sz="1000" dirty="0" smtClean="0">
              <a:latin typeface="Arial" panose="020B0604020202020204" pitchFamily="34" charset="0"/>
              <a:cs typeface="Arial" panose="020B0604020202020204" pitchFamily="34" charset="0"/>
            </a:rPr>
            <a:t>1.1.1</a:t>
          </a:r>
        </a:p>
        <a:p>
          <a:r>
            <a:rPr lang="de-CH" sz="1000" dirty="0" smtClean="0">
              <a:latin typeface="Arial" panose="020B0604020202020204" pitchFamily="34" charset="0"/>
              <a:cs typeface="Arial" panose="020B0604020202020204" pitchFamily="34" charset="0"/>
            </a:rPr>
            <a:t>Material /Waren oder Dienstleistungen bewirtschaften</a:t>
          </a:r>
          <a:endParaRPr lang="de-CH" sz="1000" dirty="0">
            <a:latin typeface="Arial" panose="020B0604020202020204" pitchFamily="34" charset="0"/>
            <a:cs typeface="Arial" panose="020B0604020202020204" pitchFamily="34" charset="0"/>
          </a:endParaRPr>
        </a:p>
      </dgm:t>
    </dgm:pt>
    <dgm:pt modelId="{C8737591-A387-4D8B-9B9F-DFB3559E3580}" type="parTrans" cxnId="{CAA1C506-F778-4562-83CE-F25B4686A733}">
      <dgm:prSet/>
      <dgm:spPr/>
      <dgm:t>
        <a:bodyPr/>
        <a:lstStyle/>
        <a:p>
          <a:endParaRPr lang="de-CH"/>
        </a:p>
      </dgm:t>
    </dgm:pt>
    <dgm:pt modelId="{EE20C2F2-A1D4-4110-B4F9-448DF353681D}" type="sibTrans" cxnId="{CAA1C506-F778-4562-83CE-F25B4686A733}">
      <dgm:prSet/>
      <dgm:spPr/>
      <dgm:t>
        <a:bodyPr/>
        <a:lstStyle/>
        <a:p>
          <a:endParaRPr lang="de-CH"/>
        </a:p>
      </dgm:t>
    </dgm:pt>
    <dgm:pt modelId="{92FA06EE-FA9A-4219-92DD-512C58001DEE}">
      <dgm:prSet phldrT="[Tex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Richtziel 1.1.2.</a:t>
          </a:r>
          <a:endParaRPr lang="de-CH" sz="1000" dirty="0">
            <a:latin typeface="Arial" panose="020B0604020202020204" pitchFamily="34" charset="0"/>
            <a:cs typeface="Arial" panose="020B0604020202020204" pitchFamily="34" charset="0"/>
          </a:endParaRPr>
        </a:p>
      </dgm:t>
    </dgm:pt>
    <dgm:pt modelId="{905EFC96-02D5-448A-885E-17D490B70578}" type="parTrans" cxnId="{ED6EDF4F-7C6A-4AB1-8D56-1B0D635AFFA9}">
      <dgm:prSet/>
      <dgm:spPr/>
      <dgm:t>
        <a:bodyPr/>
        <a:lstStyle/>
        <a:p>
          <a:endParaRPr lang="de-CH"/>
        </a:p>
      </dgm:t>
    </dgm:pt>
    <dgm:pt modelId="{8A56A52B-3B95-46FE-9FFB-8BCE6B0CE9B4}" type="sibTrans" cxnId="{ED6EDF4F-7C6A-4AB1-8D56-1B0D635AFFA9}">
      <dgm:prSet/>
      <dgm:spPr/>
      <dgm:t>
        <a:bodyPr/>
        <a:lstStyle/>
        <a:p>
          <a:endParaRPr lang="de-CH"/>
        </a:p>
      </dgm:t>
    </dgm:pt>
    <dgm:pt modelId="{9E185F1C-4348-4D56-972F-69EA5DBE9A6E}">
      <dgm:prSet phldrT="[Tex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Richtziel</a:t>
          </a:r>
        </a:p>
        <a:p>
          <a:r>
            <a:rPr lang="de-CH" sz="1000" dirty="0" smtClean="0">
              <a:latin typeface="Arial" panose="020B0604020202020204" pitchFamily="34" charset="0"/>
              <a:cs typeface="Arial" panose="020B0604020202020204" pitchFamily="34" charset="0"/>
            </a:rPr>
            <a:t>1.1.3</a:t>
          </a:r>
          <a:endParaRPr lang="de-CH" sz="1000" dirty="0">
            <a:latin typeface="Arial" panose="020B0604020202020204" pitchFamily="34" charset="0"/>
            <a:cs typeface="Arial" panose="020B0604020202020204" pitchFamily="34" charset="0"/>
          </a:endParaRPr>
        </a:p>
      </dgm:t>
    </dgm:pt>
    <dgm:pt modelId="{0BCFFDE2-391D-4DAD-BAED-DF23B35D7DF6}" type="parTrans" cxnId="{9933B916-9E18-40EB-A73F-01E9EDFD519E}">
      <dgm:prSet/>
      <dgm:spPr/>
      <dgm:t>
        <a:bodyPr/>
        <a:lstStyle/>
        <a:p>
          <a:endParaRPr lang="de-CH"/>
        </a:p>
      </dgm:t>
    </dgm:pt>
    <dgm:pt modelId="{2658B74E-EB24-4047-822F-1C246F38F391}" type="sibTrans" cxnId="{9933B916-9E18-40EB-A73F-01E9EDFD519E}">
      <dgm:prSet/>
      <dgm:spPr/>
      <dgm:t>
        <a:bodyPr/>
        <a:lstStyle/>
        <a:p>
          <a:endParaRPr lang="de-CH"/>
        </a:p>
      </dgm:t>
    </dgm:pt>
    <dgm:pt modelId="{087E8EA5-5BAE-4977-B3C4-42C0357E24EC}">
      <dgm:prSe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Richtziel</a:t>
          </a:r>
        </a:p>
        <a:p>
          <a:r>
            <a:rPr lang="de-CH" sz="1000" dirty="0" smtClean="0">
              <a:latin typeface="Arial" panose="020B0604020202020204" pitchFamily="34" charset="0"/>
              <a:cs typeface="Arial" panose="020B0604020202020204" pitchFamily="34" charset="0"/>
            </a:rPr>
            <a:t>1.1.4</a:t>
          </a:r>
          <a:endParaRPr lang="de-CH" sz="1000" dirty="0">
            <a:latin typeface="Arial" panose="020B0604020202020204" pitchFamily="34" charset="0"/>
            <a:cs typeface="Arial" panose="020B0604020202020204" pitchFamily="34" charset="0"/>
          </a:endParaRPr>
        </a:p>
      </dgm:t>
    </dgm:pt>
    <dgm:pt modelId="{8BCC3E0A-80F9-4512-B2CD-DA6F97AF1E6F}" type="parTrans" cxnId="{8F3BBA51-075A-4CDF-BCB9-5C0D48F9249A}">
      <dgm:prSet/>
      <dgm:spPr/>
      <dgm:t>
        <a:bodyPr/>
        <a:lstStyle/>
        <a:p>
          <a:endParaRPr lang="de-CH"/>
        </a:p>
      </dgm:t>
    </dgm:pt>
    <dgm:pt modelId="{B8DEAB9E-4B29-4D46-A0F8-B6E55797E733}" type="sibTrans" cxnId="{8F3BBA51-075A-4CDF-BCB9-5C0D48F9249A}">
      <dgm:prSet/>
      <dgm:spPr/>
      <dgm:t>
        <a:bodyPr/>
        <a:lstStyle/>
        <a:p>
          <a:endParaRPr lang="de-CH"/>
        </a:p>
      </dgm:t>
    </dgm:pt>
    <dgm:pt modelId="{3876A8A0-4A11-4CFB-82E4-1669BB837057}">
      <dgm:prSe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Richtziel</a:t>
          </a:r>
        </a:p>
        <a:p>
          <a:r>
            <a:rPr lang="de-CH" sz="1000" dirty="0" smtClean="0">
              <a:latin typeface="Arial" panose="020B0604020202020204" pitchFamily="34" charset="0"/>
              <a:cs typeface="Arial" panose="020B0604020202020204" pitchFamily="34" charset="0"/>
            </a:rPr>
            <a:t>1.1.5</a:t>
          </a:r>
          <a:endParaRPr lang="de-CH" sz="1000" dirty="0">
            <a:latin typeface="Arial" panose="020B0604020202020204" pitchFamily="34" charset="0"/>
            <a:cs typeface="Arial" panose="020B0604020202020204" pitchFamily="34" charset="0"/>
          </a:endParaRPr>
        </a:p>
      </dgm:t>
    </dgm:pt>
    <dgm:pt modelId="{FF730062-0F02-45A0-972A-C6CBBCB1E8AB}" type="parTrans" cxnId="{7BEA905E-77B0-426C-8479-9379CD611066}">
      <dgm:prSet/>
      <dgm:spPr/>
      <dgm:t>
        <a:bodyPr/>
        <a:lstStyle/>
        <a:p>
          <a:endParaRPr lang="de-CH"/>
        </a:p>
      </dgm:t>
    </dgm:pt>
    <dgm:pt modelId="{7FC603DB-8A95-4C1A-BA50-513FB44E0287}" type="sibTrans" cxnId="{7BEA905E-77B0-426C-8479-9379CD611066}">
      <dgm:prSet/>
      <dgm:spPr/>
      <dgm:t>
        <a:bodyPr/>
        <a:lstStyle/>
        <a:p>
          <a:endParaRPr lang="de-CH"/>
        </a:p>
      </dgm:t>
    </dgm:pt>
    <dgm:pt modelId="{BC9A0AA5-7564-4850-8B5F-751C238A964A}">
      <dgm:prSe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Richtziel</a:t>
          </a:r>
        </a:p>
        <a:p>
          <a:r>
            <a:rPr lang="de-CH" sz="1000" dirty="0" smtClean="0">
              <a:latin typeface="Arial" panose="020B0604020202020204" pitchFamily="34" charset="0"/>
              <a:cs typeface="Arial" panose="020B0604020202020204" pitchFamily="34" charset="0"/>
            </a:rPr>
            <a:t>1.1.7</a:t>
          </a:r>
          <a:endParaRPr lang="de-CH" sz="1000" dirty="0">
            <a:latin typeface="Arial" panose="020B0604020202020204" pitchFamily="34" charset="0"/>
            <a:cs typeface="Arial" panose="020B0604020202020204" pitchFamily="34" charset="0"/>
          </a:endParaRPr>
        </a:p>
      </dgm:t>
    </dgm:pt>
    <dgm:pt modelId="{72FCE33B-1E9E-426C-9989-B306C53DF586}" type="parTrans" cxnId="{DFA78251-AC60-4224-9554-F4B08A0C168F}">
      <dgm:prSet/>
      <dgm:spPr/>
      <dgm:t>
        <a:bodyPr/>
        <a:lstStyle/>
        <a:p>
          <a:endParaRPr lang="de-CH"/>
        </a:p>
      </dgm:t>
    </dgm:pt>
    <dgm:pt modelId="{DC033B7C-D0A0-455B-BDC0-69CFBBA358BC}" type="sibTrans" cxnId="{DFA78251-AC60-4224-9554-F4B08A0C168F}">
      <dgm:prSet/>
      <dgm:spPr/>
      <dgm:t>
        <a:bodyPr/>
        <a:lstStyle/>
        <a:p>
          <a:endParaRPr lang="de-CH"/>
        </a:p>
      </dgm:t>
    </dgm:pt>
    <dgm:pt modelId="{C48FC6D7-4392-4310-B24F-92EC3B1BEB2E}">
      <dgm:prSe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Richtziel</a:t>
          </a:r>
        </a:p>
        <a:p>
          <a:r>
            <a:rPr lang="de-CH" sz="1000" dirty="0" smtClean="0">
              <a:latin typeface="Arial" panose="020B0604020202020204" pitchFamily="34" charset="0"/>
              <a:cs typeface="Arial" panose="020B0604020202020204" pitchFamily="34" charset="0"/>
            </a:rPr>
            <a:t>1.1.6</a:t>
          </a:r>
          <a:endParaRPr lang="de-CH" sz="1000" dirty="0">
            <a:latin typeface="Arial" panose="020B0604020202020204" pitchFamily="34" charset="0"/>
            <a:cs typeface="Arial" panose="020B0604020202020204" pitchFamily="34" charset="0"/>
          </a:endParaRPr>
        </a:p>
      </dgm:t>
    </dgm:pt>
    <dgm:pt modelId="{131AAC14-7227-4F46-A173-ED89E3536665}" type="parTrans" cxnId="{3B87CC50-27B1-4B4D-85DE-64E3EEFBE937}">
      <dgm:prSet/>
      <dgm:spPr/>
      <dgm:t>
        <a:bodyPr/>
        <a:lstStyle/>
        <a:p>
          <a:endParaRPr lang="de-CH"/>
        </a:p>
      </dgm:t>
    </dgm:pt>
    <dgm:pt modelId="{8F380A0D-B169-4ECB-B097-504351BBCAAF}" type="sibTrans" cxnId="{3B87CC50-27B1-4B4D-85DE-64E3EEFBE937}">
      <dgm:prSet/>
      <dgm:spPr/>
      <dgm:t>
        <a:bodyPr/>
        <a:lstStyle/>
        <a:p>
          <a:endParaRPr lang="de-CH"/>
        </a:p>
      </dgm:t>
    </dgm:pt>
    <dgm:pt modelId="{568B014A-4564-4910-ACC5-088A011000A9}">
      <dgm:prSe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Material/Waren</a:t>
          </a:r>
        </a:p>
        <a:p>
          <a:r>
            <a:rPr lang="de-CH" sz="1000" dirty="0" smtClean="0">
              <a:latin typeface="Arial" panose="020B0604020202020204" pitchFamily="34" charset="0"/>
              <a:cs typeface="Arial" panose="020B0604020202020204" pitchFamily="34" charset="0"/>
            </a:rPr>
            <a:t>beschaffen</a:t>
          </a:r>
        </a:p>
        <a:p>
          <a:r>
            <a:rPr lang="de-CH" sz="1000" dirty="0" smtClean="0">
              <a:latin typeface="Arial" panose="020B0604020202020204" pitchFamily="34" charset="0"/>
              <a:cs typeface="Arial" panose="020B0604020202020204" pitchFamily="34" charset="0"/>
            </a:rPr>
            <a:t>1.1.1.1</a:t>
          </a:r>
          <a:endParaRPr lang="de-CH" sz="1000" dirty="0">
            <a:latin typeface="Arial" panose="020B0604020202020204" pitchFamily="34" charset="0"/>
            <a:cs typeface="Arial" panose="020B0604020202020204" pitchFamily="34" charset="0"/>
          </a:endParaRPr>
        </a:p>
      </dgm:t>
    </dgm:pt>
    <dgm:pt modelId="{8C916C19-BB42-4986-B914-580EDF043B81}" type="parTrans" cxnId="{8F53F4EC-EFAC-4556-B17E-B4C0093EE99C}">
      <dgm:prSet/>
      <dgm:spPr/>
      <dgm:t>
        <a:bodyPr/>
        <a:lstStyle/>
        <a:p>
          <a:endParaRPr lang="de-CH"/>
        </a:p>
      </dgm:t>
    </dgm:pt>
    <dgm:pt modelId="{4423244F-00D4-417C-A70E-85CC8FF4E832}" type="sibTrans" cxnId="{8F53F4EC-EFAC-4556-B17E-B4C0093EE99C}">
      <dgm:prSet/>
      <dgm:spPr/>
      <dgm:t>
        <a:bodyPr/>
        <a:lstStyle/>
        <a:p>
          <a:endParaRPr lang="de-CH"/>
        </a:p>
      </dgm:t>
    </dgm:pt>
    <dgm:pt modelId="{398F9F3D-A5B5-4F03-8ECA-3DF14A2DAE1C}">
      <dgm:prSet/>
      <dgm:spPr>
        <a:solidFill>
          <a:srgbClr val="0070C0"/>
        </a:solidFill>
        <a:ln>
          <a:noFill/>
        </a:ln>
      </dgm:spPr>
      <dgm:t>
        <a:bodyPr/>
        <a:lstStyle/>
        <a:p>
          <a:endParaRPr lang="de-CH"/>
        </a:p>
      </dgm:t>
    </dgm:pt>
    <dgm:pt modelId="{305AFF1C-946B-40B4-9579-F708B0E9127F}" type="parTrans" cxnId="{77214C77-DF2C-4A9F-B3BF-136563E43BC9}">
      <dgm:prSet/>
      <dgm:spPr/>
      <dgm:t>
        <a:bodyPr/>
        <a:lstStyle/>
        <a:p>
          <a:endParaRPr lang="de-CH"/>
        </a:p>
      </dgm:t>
    </dgm:pt>
    <dgm:pt modelId="{F43F787C-82E7-49BB-9F59-70AA55C6B401}" type="sibTrans" cxnId="{77214C77-DF2C-4A9F-B3BF-136563E43BC9}">
      <dgm:prSet/>
      <dgm:spPr/>
      <dgm:t>
        <a:bodyPr/>
        <a:lstStyle/>
        <a:p>
          <a:endParaRPr lang="de-CH"/>
        </a:p>
      </dgm:t>
    </dgm:pt>
    <dgm:pt modelId="{1AFDE092-B4A3-479F-A15E-A48B3D3F5AC4}">
      <dgm:prSet/>
      <dgm:spPr>
        <a:solidFill>
          <a:srgbClr val="0070C0"/>
        </a:solidFill>
        <a:ln>
          <a:noFill/>
        </a:ln>
      </dgm:spPr>
      <dgm:t>
        <a:bodyPr/>
        <a:lstStyle/>
        <a:p>
          <a:endParaRPr lang="de-CH"/>
        </a:p>
      </dgm:t>
    </dgm:pt>
    <dgm:pt modelId="{B011F2F7-4889-44CF-ACCE-91A72176CEAF}" type="parTrans" cxnId="{A8F593B7-5162-4A6A-8717-A5BB51C824CC}">
      <dgm:prSet/>
      <dgm:spPr/>
      <dgm:t>
        <a:bodyPr/>
        <a:lstStyle/>
        <a:p>
          <a:endParaRPr lang="de-CH"/>
        </a:p>
      </dgm:t>
    </dgm:pt>
    <dgm:pt modelId="{5F006B30-3296-4785-8C64-D35BFA99BE36}" type="sibTrans" cxnId="{A8F593B7-5162-4A6A-8717-A5BB51C824CC}">
      <dgm:prSet/>
      <dgm:spPr/>
      <dgm:t>
        <a:bodyPr/>
        <a:lstStyle/>
        <a:p>
          <a:endParaRPr lang="de-CH"/>
        </a:p>
      </dgm:t>
    </dgm:pt>
    <dgm:pt modelId="{28EC5B21-3255-4818-BE53-26B069EB8F37}">
      <dgm:prSet/>
      <dgm:spPr>
        <a:solidFill>
          <a:srgbClr val="0070C0"/>
        </a:solidFill>
        <a:ln>
          <a:noFill/>
        </a:ln>
      </dgm:spPr>
      <dgm:t>
        <a:bodyPr/>
        <a:lstStyle/>
        <a:p>
          <a:endParaRPr lang="de-CH"/>
        </a:p>
      </dgm:t>
    </dgm:pt>
    <dgm:pt modelId="{9C4FAC16-8730-45FD-B97D-4C876F859E8D}" type="parTrans" cxnId="{BBA97603-6303-4C0D-824F-A60E37C631B5}">
      <dgm:prSet/>
      <dgm:spPr/>
      <dgm:t>
        <a:bodyPr/>
        <a:lstStyle/>
        <a:p>
          <a:endParaRPr lang="de-CH"/>
        </a:p>
      </dgm:t>
    </dgm:pt>
    <dgm:pt modelId="{60B8CDAE-BD39-48AB-A127-CA9904034AA1}" type="sibTrans" cxnId="{BBA97603-6303-4C0D-824F-A60E37C631B5}">
      <dgm:prSet/>
      <dgm:spPr/>
      <dgm:t>
        <a:bodyPr/>
        <a:lstStyle/>
        <a:p>
          <a:endParaRPr lang="de-CH"/>
        </a:p>
      </dgm:t>
    </dgm:pt>
    <dgm:pt modelId="{72D441AA-2B53-4885-BB39-416B9D9B4ACA}">
      <dgm:prSet custT="1"/>
      <dgm:spPr>
        <a:solidFill>
          <a:srgbClr val="0070C0"/>
        </a:solidFill>
        <a:ln>
          <a:noFill/>
        </a:ln>
      </dgm:spPr>
      <dgm:t>
        <a:bodyPr/>
        <a:lstStyle/>
        <a:p>
          <a:r>
            <a:rPr lang="de-CH" sz="1000" dirty="0" smtClean="0">
              <a:latin typeface="Arial" panose="020B0604020202020204" pitchFamily="34" charset="0"/>
              <a:cs typeface="Arial" panose="020B0604020202020204" pitchFamily="34" charset="0"/>
            </a:rPr>
            <a:t>Material/Waren</a:t>
          </a:r>
        </a:p>
        <a:p>
          <a:r>
            <a:rPr lang="de-CH" sz="1000" dirty="0" smtClean="0">
              <a:latin typeface="Arial" panose="020B0604020202020204" pitchFamily="34" charset="0"/>
              <a:cs typeface="Arial" panose="020B0604020202020204" pitchFamily="34" charset="0"/>
            </a:rPr>
            <a:t>lagern</a:t>
          </a:r>
        </a:p>
        <a:p>
          <a:r>
            <a:rPr lang="de-CH" sz="1000" dirty="0" smtClean="0">
              <a:latin typeface="Arial" panose="020B0604020202020204" pitchFamily="34" charset="0"/>
              <a:cs typeface="Arial" panose="020B0604020202020204" pitchFamily="34" charset="0"/>
            </a:rPr>
            <a:t>1.1.1.2</a:t>
          </a:r>
          <a:endParaRPr lang="de-CH" sz="1000" dirty="0">
            <a:latin typeface="Arial" panose="020B0604020202020204" pitchFamily="34" charset="0"/>
            <a:cs typeface="Arial" panose="020B0604020202020204" pitchFamily="34" charset="0"/>
          </a:endParaRPr>
        </a:p>
      </dgm:t>
    </dgm:pt>
    <dgm:pt modelId="{26F0FC3B-7077-4570-8B0F-DA2BAE2A8D0D}" type="parTrans" cxnId="{9FA23904-71E6-4909-B716-D17579A7A10B}">
      <dgm:prSet/>
      <dgm:spPr/>
      <dgm:t>
        <a:bodyPr/>
        <a:lstStyle/>
        <a:p>
          <a:endParaRPr lang="de-CH"/>
        </a:p>
      </dgm:t>
    </dgm:pt>
    <dgm:pt modelId="{FE8BD0FC-C119-474E-A005-141DC2254F76}" type="sibTrans" cxnId="{9FA23904-71E6-4909-B716-D17579A7A10B}">
      <dgm:prSet/>
      <dgm:spPr/>
      <dgm:t>
        <a:bodyPr/>
        <a:lstStyle/>
        <a:p>
          <a:endParaRPr lang="de-CH"/>
        </a:p>
      </dgm:t>
    </dgm:pt>
    <dgm:pt modelId="{FA48BE70-B1F1-4D8E-B447-6F9B1C09E62B}">
      <dgm:prSet/>
      <dgm:spPr>
        <a:solidFill>
          <a:srgbClr val="0070C0"/>
        </a:solidFill>
        <a:ln>
          <a:noFill/>
        </a:ln>
      </dgm:spPr>
      <dgm:t>
        <a:bodyPr/>
        <a:lstStyle/>
        <a:p>
          <a:endParaRPr lang="de-CH"/>
        </a:p>
      </dgm:t>
    </dgm:pt>
    <dgm:pt modelId="{36555A3C-CF16-4175-B0D9-AEDE22EB4D57}" type="parTrans" cxnId="{0749A961-6CE7-4826-8909-537BEB4DC34B}">
      <dgm:prSet/>
      <dgm:spPr/>
      <dgm:t>
        <a:bodyPr/>
        <a:lstStyle/>
        <a:p>
          <a:endParaRPr lang="de-CH"/>
        </a:p>
      </dgm:t>
    </dgm:pt>
    <dgm:pt modelId="{17D1BD6B-C0F2-46DF-B383-3CC14F0EC5C8}" type="sibTrans" cxnId="{0749A961-6CE7-4826-8909-537BEB4DC34B}">
      <dgm:prSet/>
      <dgm:spPr/>
      <dgm:t>
        <a:bodyPr/>
        <a:lstStyle/>
        <a:p>
          <a:endParaRPr lang="de-CH"/>
        </a:p>
      </dgm:t>
    </dgm:pt>
    <dgm:pt modelId="{84D03B7E-7749-42A2-A4D9-DE3DEA11C4C7}" type="pres">
      <dgm:prSet presAssocID="{E19F08E7-C78E-45B4-885A-A2CC76D90A5C}" presName="hierChild1" presStyleCnt="0">
        <dgm:presLayoutVars>
          <dgm:orgChart val="1"/>
          <dgm:chPref val="1"/>
          <dgm:dir/>
          <dgm:animOne val="branch"/>
          <dgm:animLvl val="lvl"/>
          <dgm:resizeHandles/>
        </dgm:presLayoutVars>
      </dgm:prSet>
      <dgm:spPr/>
      <dgm:t>
        <a:bodyPr/>
        <a:lstStyle/>
        <a:p>
          <a:endParaRPr lang="de-CH"/>
        </a:p>
      </dgm:t>
    </dgm:pt>
    <dgm:pt modelId="{33EF4C9D-3E9F-4B5C-A79D-43FE2F389070}" type="pres">
      <dgm:prSet presAssocID="{375D9197-7D49-41C4-976D-1BDA1FB107D0}" presName="hierRoot1" presStyleCnt="0">
        <dgm:presLayoutVars>
          <dgm:hierBranch val="init"/>
        </dgm:presLayoutVars>
      </dgm:prSet>
      <dgm:spPr/>
    </dgm:pt>
    <dgm:pt modelId="{C402A17A-39E5-43E1-9586-4974E6B88CC6}" type="pres">
      <dgm:prSet presAssocID="{375D9197-7D49-41C4-976D-1BDA1FB107D0}" presName="rootComposite1" presStyleCnt="0"/>
      <dgm:spPr/>
    </dgm:pt>
    <dgm:pt modelId="{A153D081-7FA4-4F57-B4F6-5F8B7DFA0212}" type="pres">
      <dgm:prSet presAssocID="{375D9197-7D49-41C4-976D-1BDA1FB107D0}" presName="rootText1" presStyleLbl="node0" presStyleIdx="0" presStyleCnt="1" custScaleX="410008" custScaleY="146278">
        <dgm:presLayoutVars>
          <dgm:chPref val="3"/>
        </dgm:presLayoutVars>
      </dgm:prSet>
      <dgm:spPr/>
      <dgm:t>
        <a:bodyPr/>
        <a:lstStyle/>
        <a:p>
          <a:endParaRPr lang="de-CH"/>
        </a:p>
      </dgm:t>
    </dgm:pt>
    <dgm:pt modelId="{FC067A1B-995C-486A-8C7A-96A7BB0BEA71}" type="pres">
      <dgm:prSet presAssocID="{375D9197-7D49-41C4-976D-1BDA1FB107D0}" presName="rootConnector1" presStyleLbl="node1" presStyleIdx="0" presStyleCnt="0"/>
      <dgm:spPr/>
      <dgm:t>
        <a:bodyPr/>
        <a:lstStyle/>
        <a:p>
          <a:endParaRPr lang="de-CH"/>
        </a:p>
      </dgm:t>
    </dgm:pt>
    <dgm:pt modelId="{32F03C0A-2D1D-4EE4-AABE-7435BCF2758B}" type="pres">
      <dgm:prSet presAssocID="{375D9197-7D49-41C4-976D-1BDA1FB107D0}" presName="hierChild2" presStyleCnt="0"/>
      <dgm:spPr/>
    </dgm:pt>
    <dgm:pt modelId="{CA153E63-8114-4E88-96CE-6DD3F8C9C57E}" type="pres">
      <dgm:prSet presAssocID="{C8737591-A387-4D8B-9B9F-DFB3559E3580}" presName="Name37" presStyleLbl="parChTrans1D2" presStyleIdx="0" presStyleCnt="7"/>
      <dgm:spPr/>
      <dgm:t>
        <a:bodyPr/>
        <a:lstStyle/>
        <a:p>
          <a:endParaRPr lang="de-CH"/>
        </a:p>
      </dgm:t>
    </dgm:pt>
    <dgm:pt modelId="{B9BB864D-3788-47AA-B5F0-5CC67EED274E}" type="pres">
      <dgm:prSet presAssocID="{5EEB3972-CCA1-4826-A3B4-41DA446CA762}" presName="hierRoot2" presStyleCnt="0">
        <dgm:presLayoutVars>
          <dgm:hierBranch val="init"/>
        </dgm:presLayoutVars>
      </dgm:prSet>
      <dgm:spPr/>
    </dgm:pt>
    <dgm:pt modelId="{4ECF2B84-C805-400F-86E3-B88F5CF9E684}" type="pres">
      <dgm:prSet presAssocID="{5EEB3972-CCA1-4826-A3B4-41DA446CA762}" presName="rootComposite" presStyleCnt="0"/>
      <dgm:spPr/>
    </dgm:pt>
    <dgm:pt modelId="{478528F5-D597-4702-BA34-56B9CEEAEAE9}" type="pres">
      <dgm:prSet presAssocID="{5EEB3972-CCA1-4826-A3B4-41DA446CA762}" presName="rootText" presStyleLbl="node2" presStyleIdx="0" presStyleCnt="7" custScaleX="119951" custScaleY="202715">
        <dgm:presLayoutVars>
          <dgm:chPref val="3"/>
        </dgm:presLayoutVars>
      </dgm:prSet>
      <dgm:spPr/>
      <dgm:t>
        <a:bodyPr/>
        <a:lstStyle/>
        <a:p>
          <a:endParaRPr lang="de-CH"/>
        </a:p>
      </dgm:t>
    </dgm:pt>
    <dgm:pt modelId="{D8858A07-45E0-4B54-AAF1-499BB29C7A80}" type="pres">
      <dgm:prSet presAssocID="{5EEB3972-CCA1-4826-A3B4-41DA446CA762}" presName="rootConnector" presStyleLbl="node2" presStyleIdx="0" presStyleCnt="7"/>
      <dgm:spPr/>
      <dgm:t>
        <a:bodyPr/>
        <a:lstStyle/>
        <a:p>
          <a:endParaRPr lang="de-CH"/>
        </a:p>
      </dgm:t>
    </dgm:pt>
    <dgm:pt modelId="{4F7A2360-B15A-4CA3-9BEF-E53044498169}" type="pres">
      <dgm:prSet presAssocID="{5EEB3972-CCA1-4826-A3B4-41DA446CA762}" presName="hierChild4" presStyleCnt="0"/>
      <dgm:spPr/>
    </dgm:pt>
    <dgm:pt modelId="{C4AC90CC-354B-4851-AE17-F9D010608B5B}" type="pres">
      <dgm:prSet presAssocID="{8C916C19-BB42-4986-B914-580EDF043B81}" presName="Name37" presStyleLbl="parChTrans1D3" presStyleIdx="0" presStyleCnt="6"/>
      <dgm:spPr/>
      <dgm:t>
        <a:bodyPr/>
        <a:lstStyle/>
        <a:p>
          <a:endParaRPr lang="de-CH"/>
        </a:p>
      </dgm:t>
    </dgm:pt>
    <dgm:pt modelId="{814E5551-CC4F-416A-B1AF-E762F591467B}" type="pres">
      <dgm:prSet presAssocID="{568B014A-4564-4910-ACC5-088A011000A9}" presName="hierRoot2" presStyleCnt="0">
        <dgm:presLayoutVars>
          <dgm:hierBranch val="init"/>
        </dgm:presLayoutVars>
      </dgm:prSet>
      <dgm:spPr/>
    </dgm:pt>
    <dgm:pt modelId="{8E842448-CBC8-4E67-A597-4D30CB3852BF}" type="pres">
      <dgm:prSet presAssocID="{568B014A-4564-4910-ACC5-088A011000A9}" presName="rootComposite" presStyleCnt="0"/>
      <dgm:spPr/>
    </dgm:pt>
    <dgm:pt modelId="{9446E46E-049E-4DB8-945E-7B5307B0B048}" type="pres">
      <dgm:prSet presAssocID="{568B014A-4564-4910-ACC5-088A011000A9}" presName="rootText" presStyleLbl="node3" presStyleIdx="0" presStyleCnt="6">
        <dgm:presLayoutVars>
          <dgm:chPref val="3"/>
        </dgm:presLayoutVars>
      </dgm:prSet>
      <dgm:spPr/>
      <dgm:t>
        <a:bodyPr/>
        <a:lstStyle/>
        <a:p>
          <a:endParaRPr lang="de-CH"/>
        </a:p>
      </dgm:t>
    </dgm:pt>
    <dgm:pt modelId="{89A69F26-8CD4-4857-9BD1-7B1193AB6882}" type="pres">
      <dgm:prSet presAssocID="{568B014A-4564-4910-ACC5-088A011000A9}" presName="rootConnector" presStyleLbl="node3" presStyleIdx="0" presStyleCnt="6"/>
      <dgm:spPr/>
      <dgm:t>
        <a:bodyPr/>
        <a:lstStyle/>
        <a:p>
          <a:endParaRPr lang="de-CH"/>
        </a:p>
      </dgm:t>
    </dgm:pt>
    <dgm:pt modelId="{508334E0-7206-490D-ABEE-648F6301C3C3}" type="pres">
      <dgm:prSet presAssocID="{568B014A-4564-4910-ACC5-088A011000A9}" presName="hierChild4" presStyleCnt="0"/>
      <dgm:spPr/>
    </dgm:pt>
    <dgm:pt modelId="{EC96DC5F-9711-4A84-BA27-A400933DAF34}" type="pres">
      <dgm:prSet presAssocID="{568B014A-4564-4910-ACC5-088A011000A9}" presName="hierChild5" presStyleCnt="0"/>
      <dgm:spPr/>
    </dgm:pt>
    <dgm:pt modelId="{F52EC4B4-3C52-4791-841C-DB2C1B6A2263}" type="pres">
      <dgm:prSet presAssocID="{26F0FC3B-7077-4570-8B0F-DA2BAE2A8D0D}" presName="Name37" presStyleLbl="parChTrans1D3" presStyleIdx="1" presStyleCnt="6"/>
      <dgm:spPr/>
      <dgm:t>
        <a:bodyPr/>
        <a:lstStyle/>
        <a:p>
          <a:endParaRPr lang="de-CH"/>
        </a:p>
      </dgm:t>
    </dgm:pt>
    <dgm:pt modelId="{99FF81F2-F3E1-4A48-B84A-A3DC3F434025}" type="pres">
      <dgm:prSet presAssocID="{72D441AA-2B53-4885-BB39-416B9D9B4ACA}" presName="hierRoot2" presStyleCnt="0">
        <dgm:presLayoutVars>
          <dgm:hierBranch val="init"/>
        </dgm:presLayoutVars>
      </dgm:prSet>
      <dgm:spPr/>
    </dgm:pt>
    <dgm:pt modelId="{27E978BC-D370-464F-B535-33FA913E85A1}" type="pres">
      <dgm:prSet presAssocID="{72D441AA-2B53-4885-BB39-416B9D9B4ACA}" presName="rootComposite" presStyleCnt="0"/>
      <dgm:spPr/>
    </dgm:pt>
    <dgm:pt modelId="{FAD8EBE3-6C0B-47D3-95EB-2E1904A17DD8}" type="pres">
      <dgm:prSet presAssocID="{72D441AA-2B53-4885-BB39-416B9D9B4ACA}" presName="rootText" presStyleLbl="node3" presStyleIdx="1" presStyleCnt="6">
        <dgm:presLayoutVars>
          <dgm:chPref val="3"/>
        </dgm:presLayoutVars>
      </dgm:prSet>
      <dgm:spPr/>
      <dgm:t>
        <a:bodyPr/>
        <a:lstStyle/>
        <a:p>
          <a:endParaRPr lang="de-CH"/>
        </a:p>
      </dgm:t>
    </dgm:pt>
    <dgm:pt modelId="{03402079-BEFC-422C-B1D6-D306AD34A093}" type="pres">
      <dgm:prSet presAssocID="{72D441AA-2B53-4885-BB39-416B9D9B4ACA}" presName="rootConnector" presStyleLbl="node3" presStyleIdx="1" presStyleCnt="6"/>
      <dgm:spPr/>
      <dgm:t>
        <a:bodyPr/>
        <a:lstStyle/>
        <a:p>
          <a:endParaRPr lang="de-CH"/>
        </a:p>
      </dgm:t>
    </dgm:pt>
    <dgm:pt modelId="{D9F2E353-21AE-4CDD-929B-C8C6D3EE961D}" type="pres">
      <dgm:prSet presAssocID="{72D441AA-2B53-4885-BB39-416B9D9B4ACA}" presName="hierChild4" presStyleCnt="0"/>
      <dgm:spPr/>
    </dgm:pt>
    <dgm:pt modelId="{410CBB1A-2248-4B83-8159-DC5F87F9D6FC}" type="pres">
      <dgm:prSet presAssocID="{72D441AA-2B53-4885-BB39-416B9D9B4ACA}" presName="hierChild5" presStyleCnt="0"/>
      <dgm:spPr/>
    </dgm:pt>
    <dgm:pt modelId="{0FE1FEA6-8050-4EB4-AEB0-B591A75BAB76}" type="pres">
      <dgm:prSet presAssocID="{5EEB3972-CCA1-4826-A3B4-41DA446CA762}" presName="hierChild5" presStyleCnt="0"/>
      <dgm:spPr/>
    </dgm:pt>
    <dgm:pt modelId="{10335465-0232-489A-AD4B-081EFC0DCA82}" type="pres">
      <dgm:prSet presAssocID="{905EFC96-02D5-448A-885E-17D490B70578}" presName="Name37" presStyleLbl="parChTrans1D2" presStyleIdx="1" presStyleCnt="7"/>
      <dgm:spPr/>
      <dgm:t>
        <a:bodyPr/>
        <a:lstStyle/>
        <a:p>
          <a:endParaRPr lang="de-CH"/>
        </a:p>
      </dgm:t>
    </dgm:pt>
    <dgm:pt modelId="{6D86E1C6-8C5F-4ED7-B278-AAD21E31ECC8}" type="pres">
      <dgm:prSet presAssocID="{92FA06EE-FA9A-4219-92DD-512C58001DEE}" presName="hierRoot2" presStyleCnt="0">
        <dgm:presLayoutVars>
          <dgm:hierBranch val="init"/>
        </dgm:presLayoutVars>
      </dgm:prSet>
      <dgm:spPr/>
    </dgm:pt>
    <dgm:pt modelId="{76AC2053-B944-41AB-906F-67F98283F334}" type="pres">
      <dgm:prSet presAssocID="{92FA06EE-FA9A-4219-92DD-512C58001DEE}" presName="rootComposite" presStyleCnt="0"/>
      <dgm:spPr/>
    </dgm:pt>
    <dgm:pt modelId="{88AE2B03-A84C-4B6A-B569-BABA2BB88D99}" type="pres">
      <dgm:prSet presAssocID="{92FA06EE-FA9A-4219-92DD-512C58001DEE}" presName="rootText" presStyleLbl="node2" presStyleIdx="1" presStyleCnt="7">
        <dgm:presLayoutVars>
          <dgm:chPref val="3"/>
        </dgm:presLayoutVars>
      </dgm:prSet>
      <dgm:spPr/>
      <dgm:t>
        <a:bodyPr/>
        <a:lstStyle/>
        <a:p>
          <a:endParaRPr lang="de-CH"/>
        </a:p>
      </dgm:t>
    </dgm:pt>
    <dgm:pt modelId="{187E938E-3862-40C9-B5C4-E72D68B8EBBA}" type="pres">
      <dgm:prSet presAssocID="{92FA06EE-FA9A-4219-92DD-512C58001DEE}" presName="rootConnector" presStyleLbl="node2" presStyleIdx="1" presStyleCnt="7"/>
      <dgm:spPr/>
      <dgm:t>
        <a:bodyPr/>
        <a:lstStyle/>
        <a:p>
          <a:endParaRPr lang="de-CH"/>
        </a:p>
      </dgm:t>
    </dgm:pt>
    <dgm:pt modelId="{F0FD6062-08E3-4BA6-8A76-BF68F13E78F1}" type="pres">
      <dgm:prSet presAssocID="{92FA06EE-FA9A-4219-92DD-512C58001DEE}" presName="hierChild4" presStyleCnt="0"/>
      <dgm:spPr/>
    </dgm:pt>
    <dgm:pt modelId="{99D92E33-01C1-43B8-9C8C-298E9EFE9744}" type="pres">
      <dgm:prSet presAssocID="{305AFF1C-946B-40B4-9579-F708B0E9127F}" presName="Name37" presStyleLbl="parChTrans1D3" presStyleIdx="2" presStyleCnt="6"/>
      <dgm:spPr/>
      <dgm:t>
        <a:bodyPr/>
        <a:lstStyle/>
        <a:p>
          <a:endParaRPr lang="de-CH"/>
        </a:p>
      </dgm:t>
    </dgm:pt>
    <dgm:pt modelId="{E28A8918-4333-47ED-A885-49328E25A179}" type="pres">
      <dgm:prSet presAssocID="{398F9F3D-A5B5-4F03-8ECA-3DF14A2DAE1C}" presName="hierRoot2" presStyleCnt="0">
        <dgm:presLayoutVars>
          <dgm:hierBranch val="init"/>
        </dgm:presLayoutVars>
      </dgm:prSet>
      <dgm:spPr/>
    </dgm:pt>
    <dgm:pt modelId="{680982D5-41D2-4DA1-824B-27B65C316F2B}" type="pres">
      <dgm:prSet presAssocID="{398F9F3D-A5B5-4F03-8ECA-3DF14A2DAE1C}" presName="rootComposite" presStyleCnt="0"/>
      <dgm:spPr/>
    </dgm:pt>
    <dgm:pt modelId="{F5D4CA7A-7E01-4956-BD6E-2C591191B1F4}" type="pres">
      <dgm:prSet presAssocID="{398F9F3D-A5B5-4F03-8ECA-3DF14A2DAE1C}" presName="rootText" presStyleLbl="node3" presStyleIdx="2" presStyleCnt="6">
        <dgm:presLayoutVars>
          <dgm:chPref val="3"/>
        </dgm:presLayoutVars>
      </dgm:prSet>
      <dgm:spPr/>
      <dgm:t>
        <a:bodyPr/>
        <a:lstStyle/>
        <a:p>
          <a:endParaRPr lang="de-CH"/>
        </a:p>
      </dgm:t>
    </dgm:pt>
    <dgm:pt modelId="{29C11132-E0C8-4E2B-BF03-9317985DDA8F}" type="pres">
      <dgm:prSet presAssocID="{398F9F3D-A5B5-4F03-8ECA-3DF14A2DAE1C}" presName="rootConnector" presStyleLbl="node3" presStyleIdx="2" presStyleCnt="6"/>
      <dgm:spPr/>
      <dgm:t>
        <a:bodyPr/>
        <a:lstStyle/>
        <a:p>
          <a:endParaRPr lang="de-CH"/>
        </a:p>
      </dgm:t>
    </dgm:pt>
    <dgm:pt modelId="{1B73880A-9C06-48B3-B7B6-C2E6DD1F9208}" type="pres">
      <dgm:prSet presAssocID="{398F9F3D-A5B5-4F03-8ECA-3DF14A2DAE1C}" presName="hierChild4" presStyleCnt="0"/>
      <dgm:spPr/>
    </dgm:pt>
    <dgm:pt modelId="{29B6F012-27C7-4F56-B8B9-E6A3DB2147D5}" type="pres">
      <dgm:prSet presAssocID="{398F9F3D-A5B5-4F03-8ECA-3DF14A2DAE1C}" presName="hierChild5" presStyleCnt="0"/>
      <dgm:spPr/>
    </dgm:pt>
    <dgm:pt modelId="{96B9B3CD-086B-4161-9D11-CC1D5BC45919}" type="pres">
      <dgm:prSet presAssocID="{B011F2F7-4889-44CF-ACCE-91A72176CEAF}" presName="Name37" presStyleLbl="parChTrans1D3" presStyleIdx="3" presStyleCnt="6"/>
      <dgm:spPr/>
      <dgm:t>
        <a:bodyPr/>
        <a:lstStyle/>
        <a:p>
          <a:endParaRPr lang="de-CH"/>
        </a:p>
      </dgm:t>
    </dgm:pt>
    <dgm:pt modelId="{A353CE9C-0602-4490-B73B-F512730DE012}" type="pres">
      <dgm:prSet presAssocID="{1AFDE092-B4A3-479F-A15E-A48B3D3F5AC4}" presName="hierRoot2" presStyleCnt="0">
        <dgm:presLayoutVars>
          <dgm:hierBranch val="init"/>
        </dgm:presLayoutVars>
      </dgm:prSet>
      <dgm:spPr/>
    </dgm:pt>
    <dgm:pt modelId="{E950F69C-159A-4216-88B7-F3FD044A20A8}" type="pres">
      <dgm:prSet presAssocID="{1AFDE092-B4A3-479F-A15E-A48B3D3F5AC4}" presName="rootComposite" presStyleCnt="0"/>
      <dgm:spPr/>
    </dgm:pt>
    <dgm:pt modelId="{4E5C94B3-DE6E-43A6-B1E0-1EB07B5D0341}" type="pres">
      <dgm:prSet presAssocID="{1AFDE092-B4A3-479F-A15E-A48B3D3F5AC4}" presName="rootText" presStyleLbl="node3" presStyleIdx="3" presStyleCnt="6">
        <dgm:presLayoutVars>
          <dgm:chPref val="3"/>
        </dgm:presLayoutVars>
      </dgm:prSet>
      <dgm:spPr/>
      <dgm:t>
        <a:bodyPr/>
        <a:lstStyle/>
        <a:p>
          <a:endParaRPr lang="de-CH"/>
        </a:p>
      </dgm:t>
    </dgm:pt>
    <dgm:pt modelId="{FBF34815-6A96-43C4-8743-BB3536AD895C}" type="pres">
      <dgm:prSet presAssocID="{1AFDE092-B4A3-479F-A15E-A48B3D3F5AC4}" presName="rootConnector" presStyleLbl="node3" presStyleIdx="3" presStyleCnt="6"/>
      <dgm:spPr/>
      <dgm:t>
        <a:bodyPr/>
        <a:lstStyle/>
        <a:p>
          <a:endParaRPr lang="de-CH"/>
        </a:p>
      </dgm:t>
    </dgm:pt>
    <dgm:pt modelId="{8776A815-AD30-4C92-B59F-2EA2FE54D55E}" type="pres">
      <dgm:prSet presAssocID="{1AFDE092-B4A3-479F-A15E-A48B3D3F5AC4}" presName="hierChild4" presStyleCnt="0"/>
      <dgm:spPr/>
    </dgm:pt>
    <dgm:pt modelId="{86573459-D91B-431C-9DB0-51F1E69982CB}" type="pres">
      <dgm:prSet presAssocID="{1AFDE092-B4A3-479F-A15E-A48B3D3F5AC4}" presName="hierChild5" presStyleCnt="0"/>
      <dgm:spPr/>
    </dgm:pt>
    <dgm:pt modelId="{2DFB59B8-482B-48A6-8DE1-5FA487CBDAA8}" type="pres">
      <dgm:prSet presAssocID="{9C4FAC16-8730-45FD-B97D-4C876F859E8D}" presName="Name37" presStyleLbl="parChTrans1D3" presStyleIdx="4" presStyleCnt="6"/>
      <dgm:spPr/>
      <dgm:t>
        <a:bodyPr/>
        <a:lstStyle/>
        <a:p>
          <a:endParaRPr lang="de-CH"/>
        </a:p>
      </dgm:t>
    </dgm:pt>
    <dgm:pt modelId="{50639FE3-453D-4BAE-A533-4880394FED43}" type="pres">
      <dgm:prSet presAssocID="{28EC5B21-3255-4818-BE53-26B069EB8F37}" presName="hierRoot2" presStyleCnt="0">
        <dgm:presLayoutVars>
          <dgm:hierBranch val="init"/>
        </dgm:presLayoutVars>
      </dgm:prSet>
      <dgm:spPr/>
    </dgm:pt>
    <dgm:pt modelId="{27B74E60-1C87-437B-890C-C3D240100841}" type="pres">
      <dgm:prSet presAssocID="{28EC5B21-3255-4818-BE53-26B069EB8F37}" presName="rootComposite" presStyleCnt="0"/>
      <dgm:spPr/>
    </dgm:pt>
    <dgm:pt modelId="{F36BA2F6-D79C-47F8-88C0-6FCD189A47BA}" type="pres">
      <dgm:prSet presAssocID="{28EC5B21-3255-4818-BE53-26B069EB8F37}" presName="rootText" presStyleLbl="node3" presStyleIdx="4" presStyleCnt="6">
        <dgm:presLayoutVars>
          <dgm:chPref val="3"/>
        </dgm:presLayoutVars>
      </dgm:prSet>
      <dgm:spPr/>
      <dgm:t>
        <a:bodyPr/>
        <a:lstStyle/>
        <a:p>
          <a:endParaRPr lang="de-CH"/>
        </a:p>
      </dgm:t>
    </dgm:pt>
    <dgm:pt modelId="{830F8B7E-E130-4843-A6CF-C2B7A78271C9}" type="pres">
      <dgm:prSet presAssocID="{28EC5B21-3255-4818-BE53-26B069EB8F37}" presName="rootConnector" presStyleLbl="node3" presStyleIdx="4" presStyleCnt="6"/>
      <dgm:spPr/>
      <dgm:t>
        <a:bodyPr/>
        <a:lstStyle/>
        <a:p>
          <a:endParaRPr lang="de-CH"/>
        </a:p>
      </dgm:t>
    </dgm:pt>
    <dgm:pt modelId="{6EBD6E20-5625-4AA5-BD1D-FC8F4EBB568A}" type="pres">
      <dgm:prSet presAssocID="{28EC5B21-3255-4818-BE53-26B069EB8F37}" presName="hierChild4" presStyleCnt="0"/>
      <dgm:spPr/>
    </dgm:pt>
    <dgm:pt modelId="{C13A5AD7-69D4-4A35-A49D-124E58CFABDE}" type="pres">
      <dgm:prSet presAssocID="{28EC5B21-3255-4818-BE53-26B069EB8F37}" presName="hierChild5" presStyleCnt="0"/>
      <dgm:spPr/>
    </dgm:pt>
    <dgm:pt modelId="{8F574D98-68E5-4D5F-A11F-2FC2A6FF02FF}" type="pres">
      <dgm:prSet presAssocID="{36555A3C-CF16-4175-B0D9-AEDE22EB4D57}" presName="Name37" presStyleLbl="parChTrans1D3" presStyleIdx="5" presStyleCnt="6"/>
      <dgm:spPr/>
      <dgm:t>
        <a:bodyPr/>
        <a:lstStyle/>
        <a:p>
          <a:endParaRPr lang="de-CH"/>
        </a:p>
      </dgm:t>
    </dgm:pt>
    <dgm:pt modelId="{5B5291DF-6A8D-4EEB-ABF7-153D8B6C4ED7}" type="pres">
      <dgm:prSet presAssocID="{FA48BE70-B1F1-4D8E-B447-6F9B1C09E62B}" presName="hierRoot2" presStyleCnt="0">
        <dgm:presLayoutVars>
          <dgm:hierBranch val="init"/>
        </dgm:presLayoutVars>
      </dgm:prSet>
      <dgm:spPr/>
    </dgm:pt>
    <dgm:pt modelId="{1862E74A-DACF-4841-8F16-20716F3AF3EA}" type="pres">
      <dgm:prSet presAssocID="{FA48BE70-B1F1-4D8E-B447-6F9B1C09E62B}" presName="rootComposite" presStyleCnt="0"/>
      <dgm:spPr/>
    </dgm:pt>
    <dgm:pt modelId="{1118C581-A718-48E8-BCCE-1AB8AEE45046}" type="pres">
      <dgm:prSet presAssocID="{FA48BE70-B1F1-4D8E-B447-6F9B1C09E62B}" presName="rootText" presStyleLbl="node3" presStyleIdx="5" presStyleCnt="6">
        <dgm:presLayoutVars>
          <dgm:chPref val="3"/>
        </dgm:presLayoutVars>
      </dgm:prSet>
      <dgm:spPr/>
      <dgm:t>
        <a:bodyPr/>
        <a:lstStyle/>
        <a:p>
          <a:endParaRPr lang="de-CH"/>
        </a:p>
      </dgm:t>
    </dgm:pt>
    <dgm:pt modelId="{BBD5D4FD-FF3C-4570-9DF1-C9ABABE52B35}" type="pres">
      <dgm:prSet presAssocID="{FA48BE70-B1F1-4D8E-B447-6F9B1C09E62B}" presName="rootConnector" presStyleLbl="node3" presStyleIdx="5" presStyleCnt="6"/>
      <dgm:spPr/>
      <dgm:t>
        <a:bodyPr/>
        <a:lstStyle/>
        <a:p>
          <a:endParaRPr lang="de-CH"/>
        </a:p>
      </dgm:t>
    </dgm:pt>
    <dgm:pt modelId="{7732A554-D667-466A-8821-EE5EEED052AE}" type="pres">
      <dgm:prSet presAssocID="{FA48BE70-B1F1-4D8E-B447-6F9B1C09E62B}" presName="hierChild4" presStyleCnt="0"/>
      <dgm:spPr/>
    </dgm:pt>
    <dgm:pt modelId="{855466D3-E9C5-4ED6-A245-F6EC75374C07}" type="pres">
      <dgm:prSet presAssocID="{FA48BE70-B1F1-4D8E-B447-6F9B1C09E62B}" presName="hierChild5" presStyleCnt="0"/>
      <dgm:spPr/>
    </dgm:pt>
    <dgm:pt modelId="{95EDB75E-427F-4CFA-9E28-01E8EA13967C}" type="pres">
      <dgm:prSet presAssocID="{92FA06EE-FA9A-4219-92DD-512C58001DEE}" presName="hierChild5" presStyleCnt="0"/>
      <dgm:spPr/>
    </dgm:pt>
    <dgm:pt modelId="{6E599CE9-E4DB-45A6-8A1B-D387EF2CABD1}" type="pres">
      <dgm:prSet presAssocID="{0BCFFDE2-391D-4DAD-BAED-DF23B35D7DF6}" presName="Name37" presStyleLbl="parChTrans1D2" presStyleIdx="2" presStyleCnt="7"/>
      <dgm:spPr/>
      <dgm:t>
        <a:bodyPr/>
        <a:lstStyle/>
        <a:p>
          <a:endParaRPr lang="de-CH"/>
        </a:p>
      </dgm:t>
    </dgm:pt>
    <dgm:pt modelId="{F10F632D-136D-4707-B8C7-5D0BB79011E3}" type="pres">
      <dgm:prSet presAssocID="{9E185F1C-4348-4D56-972F-69EA5DBE9A6E}" presName="hierRoot2" presStyleCnt="0">
        <dgm:presLayoutVars>
          <dgm:hierBranch val="init"/>
        </dgm:presLayoutVars>
      </dgm:prSet>
      <dgm:spPr/>
    </dgm:pt>
    <dgm:pt modelId="{E55D82BC-965A-46E9-9B97-32F5F188EAE9}" type="pres">
      <dgm:prSet presAssocID="{9E185F1C-4348-4D56-972F-69EA5DBE9A6E}" presName="rootComposite" presStyleCnt="0"/>
      <dgm:spPr/>
    </dgm:pt>
    <dgm:pt modelId="{29792AAC-8DF3-4D2A-8931-AF2300EF4766}" type="pres">
      <dgm:prSet presAssocID="{9E185F1C-4348-4D56-972F-69EA5DBE9A6E}" presName="rootText" presStyleLbl="node2" presStyleIdx="2" presStyleCnt="7">
        <dgm:presLayoutVars>
          <dgm:chPref val="3"/>
        </dgm:presLayoutVars>
      </dgm:prSet>
      <dgm:spPr/>
      <dgm:t>
        <a:bodyPr/>
        <a:lstStyle/>
        <a:p>
          <a:endParaRPr lang="de-CH"/>
        </a:p>
      </dgm:t>
    </dgm:pt>
    <dgm:pt modelId="{1C6B54FD-B804-4496-97ED-DCAAF3C9CD5C}" type="pres">
      <dgm:prSet presAssocID="{9E185F1C-4348-4D56-972F-69EA5DBE9A6E}" presName="rootConnector" presStyleLbl="node2" presStyleIdx="2" presStyleCnt="7"/>
      <dgm:spPr/>
      <dgm:t>
        <a:bodyPr/>
        <a:lstStyle/>
        <a:p>
          <a:endParaRPr lang="de-CH"/>
        </a:p>
      </dgm:t>
    </dgm:pt>
    <dgm:pt modelId="{D0DBA4CA-6049-4354-9A1A-2FD718346130}" type="pres">
      <dgm:prSet presAssocID="{9E185F1C-4348-4D56-972F-69EA5DBE9A6E}" presName="hierChild4" presStyleCnt="0"/>
      <dgm:spPr/>
    </dgm:pt>
    <dgm:pt modelId="{26080A54-87F8-4816-96E7-C93B0C73D286}" type="pres">
      <dgm:prSet presAssocID="{9E185F1C-4348-4D56-972F-69EA5DBE9A6E}" presName="hierChild5" presStyleCnt="0"/>
      <dgm:spPr/>
    </dgm:pt>
    <dgm:pt modelId="{2F7EC095-A987-445B-B11D-296591E26AD4}" type="pres">
      <dgm:prSet presAssocID="{8BCC3E0A-80F9-4512-B2CD-DA6F97AF1E6F}" presName="Name37" presStyleLbl="parChTrans1D2" presStyleIdx="3" presStyleCnt="7"/>
      <dgm:spPr/>
      <dgm:t>
        <a:bodyPr/>
        <a:lstStyle/>
        <a:p>
          <a:endParaRPr lang="de-CH"/>
        </a:p>
      </dgm:t>
    </dgm:pt>
    <dgm:pt modelId="{205C37E7-CDB4-4D30-9662-A61D70130AAB}" type="pres">
      <dgm:prSet presAssocID="{087E8EA5-5BAE-4977-B3C4-42C0357E24EC}" presName="hierRoot2" presStyleCnt="0">
        <dgm:presLayoutVars>
          <dgm:hierBranch val="init"/>
        </dgm:presLayoutVars>
      </dgm:prSet>
      <dgm:spPr/>
    </dgm:pt>
    <dgm:pt modelId="{558594E3-E585-40B2-BCA2-1DFB1014C589}" type="pres">
      <dgm:prSet presAssocID="{087E8EA5-5BAE-4977-B3C4-42C0357E24EC}" presName="rootComposite" presStyleCnt="0"/>
      <dgm:spPr/>
    </dgm:pt>
    <dgm:pt modelId="{8F9DA3BC-4589-475C-B7D3-ED3ED8957F2D}" type="pres">
      <dgm:prSet presAssocID="{087E8EA5-5BAE-4977-B3C4-42C0357E24EC}" presName="rootText" presStyleLbl="node2" presStyleIdx="3" presStyleCnt="7">
        <dgm:presLayoutVars>
          <dgm:chPref val="3"/>
        </dgm:presLayoutVars>
      </dgm:prSet>
      <dgm:spPr/>
      <dgm:t>
        <a:bodyPr/>
        <a:lstStyle/>
        <a:p>
          <a:endParaRPr lang="de-CH"/>
        </a:p>
      </dgm:t>
    </dgm:pt>
    <dgm:pt modelId="{70387E87-23BC-4467-9AD0-B14EBD45C09B}" type="pres">
      <dgm:prSet presAssocID="{087E8EA5-5BAE-4977-B3C4-42C0357E24EC}" presName="rootConnector" presStyleLbl="node2" presStyleIdx="3" presStyleCnt="7"/>
      <dgm:spPr/>
      <dgm:t>
        <a:bodyPr/>
        <a:lstStyle/>
        <a:p>
          <a:endParaRPr lang="de-CH"/>
        </a:p>
      </dgm:t>
    </dgm:pt>
    <dgm:pt modelId="{821854B4-E657-44BE-8E20-13F4774BC20F}" type="pres">
      <dgm:prSet presAssocID="{087E8EA5-5BAE-4977-B3C4-42C0357E24EC}" presName="hierChild4" presStyleCnt="0"/>
      <dgm:spPr/>
    </dgm:pt>
    <dgm:pt modelId="{0F886D01-2ADC-4DA5-A36A-9C8CC546C9C9}" type="pres">
      <dgm:prSet presAssocID="{087E8EA5-5BAE-4977-B3C4-42C0357E24EC}" presName="hierChild5" presStyleCnt="0"/>
      <dgm:spPr/>
    </dgm:pt>
    <dgm:pt modelId="{F9BE6CCC-6BD0-457C-9E1B-48F36354323D}" type="pres">
      <dgm:prSet presAssocID="{FF730062-0F02-45A0-972A-C6CBBCB1E8AB}" presName="Name37" presStyleLbl="parChTrans1D2" presStyleIdx="4" presStyleCnt="7"/>
      <dgm:spPr/>
      <dgm:t>
        <a:bodyPr/>
        <a:lstStyle/>
        <a:p>
          <a:endParaRPr lang="de-CH"/>
        </a:p>
      </dgm:t>
    </dgm:pt>
    <dgm:pt modelId="{EAFB3B7D-C37A-4B4E-AEFA-EA042AD7DC64}" type="pres">
      <dgm:prSet presAssocID="{3876A8A0-4A11-4CFB-82E4-1669BB837057}" presName="hierRoot2" presStyleCnt="0">
        <dgm:presLayoutVars>
          <dgm:hierBranch val="init"/>
        </dgm:presLayoutVars>
      </dgm:prSet>
      <dgm:spPr/>
    </dgm:pt>
    <dgm:pt modelId="{7350A9C0-F78D-47DF-96C7-545DB4024718}" type="pres">
      <dgm:prSet presAssocID="{3876A8A0-4A11-4CFB-82E4-1669BB837057}" presName="rootComposite" presStyleCnt="0"/>
      <dgm:spPr/>
    </dgm:pt>
    <dgm:pt modelId="{935CFEC6-FAEA-460E-A248-B16C3DB3E521}" type="pres">
      <dgm:prSet presAssocID="{3876A8A0-4A11-4CFB-82E4-1669BB837057}" presName="rootText" presStyleLbl="node2" presStyleIdx="4" presStyleCnt="7">
        <dgm:presLayoutVars>
          <dgm:chPref val="3"/>
        </dgm:presLayoutVars>
      </dgm:prSet>
      <dgm:spPr/>
      <dgm:t>
        <a:bodyPr/>
        <a:lstStyle/>
        <a:p>
          <a:endParaRPr lang="de-CH"/>
        </a:p>
      </dgm:t>
    </dgm:pt>
    <dgm:pt modelId="{C880EC01-E78B-4B96-B338-9DD873081033}" type="pres">
      <dgm:prSet presAssocID="{3876A8A0-4A11-4CFB-82E4-1669BB837057}" presName="rootConnector" presStyleLbl="node2" presStyleIdx="4" presStyleCnt="7"/>
      <dgm:spPr/>
      <dgm:t>
        <a:bodyPr/>
        <a:lstStyle/>
        <a:p>
          <a:endParaRPr lang="de-CH"/>
        </a:p>
      </dgm:t>
    </dgm:pt>
    <dgm:pt modelId="{EED9D0C9-FBBD-4473-92AB-B15501239482}" type="pres">
      <dgm:prSet presAssocID="{3876A8A0-4A11-4CFB-82E4-1669BB837057}" presName="hierChild4" presStyleCnt="0"/>
      <dgm:spPr/>
    </dgm:pt>
    <dgm:pt modelId="{524031AE-B8E2-444E-8E95-D8DF1E583E08}" type="pres">
      <dgm:prSet presAssocID="{3876A8A0-4A11-4CFB-82E4-1669BB837057}" presName="hierChild5" presStyleCnt="0"/>
      <dgm:spPr/>
    </dgm:pt>
    <dgm:pt modelId="{F58BD7F4-2767-47C6-AB96-274F4A823B09}" type="pres">
      <dgm:prSet presAssocID="{131AAC14-7227-4F46-A173-ED89E3536665}" presName="Name37" presStyleLbl="parChTrans1D2" presStyleIdx="5" presStyleCnt="7"/>
      <dgm:spPr/>
      <dgm:t>
        <a:bodyPr/>
        <a:lstStyle/>
        <a:p>
          <a:endParaRPr lang="de-CH"/>
        </a:p>
      </dgm:t>
    </dgm:pt>
    <dgm:pt modelId="{123F6733-6150-45D2-997F-2707151DA041}" type="pres">
      <dgm:prSet presAssocID="{C48FC6D7-4392-4310-B24F-92EC3B1BEB2E}" presName="hierRoot2" presStyleCnt="0">
        <dgm:presLayoutVars>
          <dgm:hierBranch val="init"/>
        </dgm:presLayoutVars>
      </dgm:prSet>
      <dgm:spPr/>
    </dgm:pt>
    <dgm:pt modelId="{CFD09C9C-E253-48A8-AE71-C97053FEB177}" type="pres">
      <dgm:prSet presAssocID="{C48FC6D7-4392-4310-B24F-92EC3B1BEB2E}" presName="rootComposite" presStyleCnt="0"/>
      <dgm:spPr/>
    </dgm:pt>
    <dgm:pt modelId="{6C569DA8-9C83-4E7E-BFA6-4A6A28F00A1A}" type="pres">
      <dgm:prSet presAssocID="{C48FC6D7-4392-4310-B24F-92EC3B1BEB2E}" presName="rootText" presStyleLbl="node2" presStyleIdx="5" presStyleCnt="7">
        <dgm:presLayoutVars>
          <dgm:chPref val="3"/>
        </dgm:presLayoutVars>
      </dgm:prSet>
      <dgm:spPr/>
      <dgm:t>
        <a:bodyPr/>
        <a:lstStyle/>
        <a:p>
          <a:endParaRPr lang="de-CH"/>
        </a:p>
      </dgm:t>
    </dgm:pt>
    <dgm:pt modelId="{CE3CCB2D-CC19-4A9C-99EE-4CE757636707}" type="pres">
      <dgm:prSet presAssocID="{C48FC6D7-4392-4310-B24F-92EC3B1BEB2E}" presName="rootConnector" presStyleLbl="node2" presStyleIdx="5" presStyleCnt="7"/>
      <dgm:spPr/>
      <dgm:t>
        <a:bodyPr/>
        <a:lstStyle/>
        <a:p>
          <a:endParaRPr lang="de-CH"/>
        </a:p>
      </dgm:t>
    </dgm:pt>
    <dgm:pt modelId="{71626BAD-B0B3-4CAF-B4EF-480DF527BF0B}" type="pres">
      <dgm:prSet presAssocID="{C48FC6D7-4392-4310-B24F-92EC3B1BEB2E}" presName="hierChild4" presStyleCnt="0"/>
      <dgm:spPr/>
    </dgm:pt>
    <dgm:pt modelId="{5361FA9A-C05F-4789-B624-8D1A5C20B891}" type="pres">
      <dgm:prSet presAssocID="{C48FC6D7-4392-4310-B24F-92EC3B1BEB2E}" presName="hierChild5" presStyleCnt="0"/>
      <dgm:spPr/>
    </dgm:pt>
    <dgm:pt modelId="{23BDDA50-B1E3-4698-901E-E1D824F8B6BD}" type="pres">
      <dgm:prSet presAssocID="{72FCE33B-1E9E-426C-9989-B306C53DF586}" presName="Name37" presStyleLbl="parChTrans1D2" presStyleIdx="6" presStyleCnt="7"/>
      <dgm:spPr/>
      <dgm:t>
        <a:bodyPr/>
        <a:lstStyle/>
        <a:p>
          <a:endParaRPr lang="de-CH"/>
        </a:p>
      </dgm:t>
    </dgm:pt>
    <dgm:pt modelId="{AFCF0583-B13F-402C-BDD5-023F3CF96C1F}" type="pres">
      <dgm:prSet presAssocID="{BC9A0AA5-7564-4850-8B5F-751C238A964A}" presName="hierRoot2" presStyleCnt="0">
        <dgm:presLayoutVars>
          <dgm:hierBranch val="init"/>
        </dgm:presLayoutVars>
      </dgm:prSet>
      <dgm:spPr/>
    </dgm:pt>
    <dgm:pt modelId="{62A7B21B-19E2-40D2-8488-6C1648C9AADF}" type="pres">
      <dgm:prSet presAssocID="{BC9A0AA5-7564-4850-8B5F-751C238A964A}" presName="rootComposite" presStyleCnt="0"/>
      <dgm:spPr/>
    </dgm:pt>
    <dgm:pt modelId="{6F3DF380-D083-4E88-9D78-D67A79CED32E}" type="pres">
      <dgm:prSet presAssocID="{BC9A0AA5-7564-4850-8B5F-751C238A964A}" presName="rootText" presStyleLbl="node2" presStyleIdx="6" presStyleCnt="7">
        <dgm:presLayoutVars>
          <dgm:chPref val="3"/>
        </dgm:presLayoutVars>
      </dgm:prSet>
      <dgm:spPr/>
      <dgm:t>
        <a:bodyPr/>
        <a:lstStyle/>
        <a:p>
          <a:endParaRPr lang="de-CH"/>
        </a:p>
      </dgm:t>
    </dgm:pt>
    <dgm:pt modelId="{284C3CA1-8CA3-4382-93D8-574496B1EB95}" type="pres">
      <dgm:prSet presAssocID="{BC9A0AA5-7564-4850-8B5F-751C238A964A}" presName="rootConnector" presStyleLbl="node2" presStyleIdx="6" presStyleCnt="7"/>
      <dgm:spPr/>
      <dgm:t>
        <a:bodyPr/>
        <a:lstStyle/>
        <a:p>
          <a:endParaRPr lang="de-CH"/>
        </a:p>
      </dgm:t>
    </dgm:pt>
    <dgm:pt modelId="{FACF25DF-2267-40EB-9F2C-B9BD1E49270C}" type="pres">
      <dgm:prSet presAssocID="{BC9A0AA5-7564-4850-8B5F-751C238A964A}" presName="hierChild4" presStyleCnt="0"/>
      <dgm:spPr/>
    </dgm:pt>
    <dgm:pt modelId="{2957C8CD-F61A-46C2-A29F-196479D6507A}" type="pres">
      <dgm:prSet presAssocID="{BC9A0AA5-7564-4850-8B5F-751C238A964A}" presName="hierChild5" presStyleCnt="0"/>
      <dgm:spPr/>
    </dgm:pt>
    <dgm:pt modelId="{B8DEC231-6A88-44CC-84E3-4D9645698E2E}" type="pres">
      <dgm:prSet presAssocID="{375D9197-7D49-41C4-976D-1BDA1FB107D0}" presName="hierChild3" presStyleCnt="0"/>
      <dgm:spPr/>
    </dgm:pt>
  </dgm:ptLst>
  <dgm:cxnLst>
    <dgm:cxn modelId="{0749A961-6CE7-4826-8909-537BEB4DC34B}" srcId="{92FA06EE-FA9A-4219-92DD-512C58001DEE}" destId="{FA48BE70-B1F1-4D8E-B447-6F9B1C09E62B}" srcOrd="3" destOrd="0" parTransId="{36555A3C-CF16-4175-B0D9-AEDE22EB4D57}" sibTransId="{17D1BD6B-C0F2-46DF-B383-3CC14F0EC5C8}"/>
    <dgm:cxn modelId="{BBDC01E1-45D4-43B8-9FE7-30099963A9EE}" type="presOf" srcId="{9E185F1C-4348-4D56-972F-69EA5DBE9A6E}" destId="{29792AAC-8DF3-4D2A-8931-AF2300EF4766}" srcOrd="0" destOrd="0" presId="urn:microsoft.com/office/officeart/2005/8/layout/orgChart1"/>
    <dgm:cxn modelId="{AA376D5D-6AE7-4D41-AF96-5497E9633920}" type="presOf" srcId="{28EC5B21-3255-4818-BE53-26B069EB8F37}" destId="{830F8B7E-E130-4843-A6CF-C2B7A78271C9}" srcOrd="1" destOrd="0" presId="urn:microsoft.com/office/officeart/2005/8/layout/orgChart1"/>
    <dgm:cxn modelId="{77214C77-DF2C-4A9F-B3BF-136563E43BC9}" srcId="{92FA06EE-FA9A-4219-92DD-512C58001DEE}" destId="{398F9F3D-A5B5-4F03-8ECA-3DF14A2DAE1C}" srcOrd="0" destOrd="0" parTransId="{305AFF1C-946B-40B4-9579-F708B0E9127F}" sibTransId="{F43F787C-82E7-49BB-9F59-70AA55C6B401}"/>
    <dgm:cxn modelId="{8D490C4D-1663-41C9-BD30-B3F12A3538D2}" type="presOf" srcId="{568B014A-4564-4910-ACC5-088A011000A9}" destId="{89A69F26-8CD4-4857-9BD1-7B1193AB6882}" srcOrd="1" destOrd="0" presId="urn:microsoft.com/office/officeart/2005/8/layout/orgChart1"/>
    <dgm:cxn modelId="{DFA78251-AC60-4224-9554-F4B08A0C168F}" srcId="{375D9197-7D49-41C4-976D-1BDA1FB107D0}" destId="{BC9A0AA5-7564-4850-8B5F-751C238A964A}" srcOrd="6" destOrd="0" parTransId="{72FCE33B-1E9E-426C-9989-B306C53DF586}" sibTransId="{DC033B7C-D0A0-455B-BDC0-69CFBBA358BC}"/>
    <dgm:cxn modelId="{79C2BB8C-B560-4741-A521-77821F3ACF7E}" type="presOf" srcId="{92FA06EE-FA9A-4219-92DD-512C58001DEE}" destId="{88AE2B03-A84C-4B6A-B569-BABA2BB88D99}" srcOrd="0" destOrd="0" presId="urn:microsoft.com/office/officeart/2005/8/layout/orgChart1"/>
    <dgm:cxn modelId="{574977B7-A7CF-4B8A-B78B-391BA8087D0E}" type="presOf" srcId="{905EFC96-02D5-448A-885E-17D490B70578}" destId="{10335465-0232-489A-AD4B-081EFC0DCA82}" srcOrd="0" destOrd="0" presId="urn:microsoft.com/office/officeart/2005/8/layout/orgChart1"/>
    <dgm:cxn modelId="{7BEA905E-77B0-426C-8479-9379CD611066}" srcId="{375D9197-7D49-41C4-976D-1BDA1FB107D0}" destId="{3876A8A0-4A11-4CFB-82E4-1669BB837057}" srcOrd="4" destOrd="0" parTransId="{FF730062-0F02-45A0-972A-C6CBBCB1E8AB}" sibTransId="{7FC603DB-8A95-4C1A-BA50-513FB44E0287}"/>
    <dgm:cxn modelId="{CAA1C506-F778-4562-83CE-F25B4686A733}" srcId="{375D9197-7D49-41C4-976D-1BDA1FB107D0}" destId="{5EEB3972-CCA1-4826-A3B4-41DA446CA762}" srcOrd="0" destOrd="0" parTransId="{C8737591-A387-4D8B-9B9F-DFB3559E3580}" sibTransId="{EE20C2F2-A1D4-4110-B4F9-448DF353681D}"/>
    <dgm:cxn modelId="{1CA72CC9-EAC5-4685-8A07-B690296E828E}" type="presOf" srcId="{398F9F3D-A5B5-4F03-8ECA-3DF14A2DAE1C}" destId="{F5D4CA7A-7E01-4956-BD6E-2C591191B1F4}" srcOrd="0" destOrd="0" presId="urn:microsoft.com/office/officeart/2005/8/layout/orgChart1"/>
    <dgm:cxn modelId="{64E14CD7-4C00-4041-9119-A90104C98A52}" type="presOf" srcId="{C8737591-A387-4D8B-9B9F-DFB3559E3580}" destId="{CA153E63-8114-4E88-96CE-6DD3F8C9C57E}" srcOrd="0" destOrd="0" presId="urn:microsoft.com/office/officeart/2005/8/layout/orgChart1"/>
    <dgm:cxn modelId="{3ADE197E-E25B-4C7A-866C-79E97F2FA44D}" type="presOf" srcId="{568B014A-4564-4910-ACC5-088A011000A9}" destId="{9446E46E-049E-4DB8-945E-7B5307B0B048}" srcOrd="0" destOrd="0" presId="urn:microsoft.com/office/officeart/2005/8/layout/orgChart1"/>
    <dgm:cxn modelId="{BBA97603-6303-4C0D-824F-A60E37C631B5}" srcId="{92FA06EE-FA9A-4219-92DD-512C58001DEE}" destId="{28EC5B21-3255-4818-BE53-26B069EB8F37}" srcOrd="2" destOrd="0" parTransId="{9C4FAC16-8730-45FD-B97D-4C876F859E8D}" sibTransId="{60B8CDAE-BD39-48AB-A127-CA9904034AA1}"/>
    <dgm:cxn modelId="{8F53F4EC-EFAC-4556-B17E-B4C0093EE99C}" srcId="{5EEB3972-CCA1-4826-A3B4-41DA446CA762}" destId="{568B014A-4564-4910-ACC5-088A011000A9}" srcOrd="0" destOrd="0" parTransId="{8C916C19-BB42-4986-B914-580EDF043B81}" sibTransId="{4423244F-00D4-417C-A70E-85CC8FF4E832}"/>
    <dgm:cxn modelId="{66EA3FA2-5A7E-46FF-8DD0-30FC604DF8F4}" type="presOf" srcId="{131AAC14-7227-4F46-A173-ED89E3536665}" destId="{F58BD7F4-2767-47C6-AB96-274F4A823B09}" srcOrd="0" destOrd="0" presId="urn:microsoft.com/office/officeart/2005/8/layout/orgChart1"/>
    <dgm:cxn modelId="{0AB87CD0-BCE0-4046-9AE3-BBB0D99698A7}" type="presOf" srcId="{8BCC3E0A-80F9-4512-B2CD-DA6F97AF1E6F}" destId="{2F7EC095-A987-445B-B11D-296591E26AD4}" srcOrd="0" destOrd="0" presId="urn:microsoft.com/office/officeart/2005/8/layout/orgChart1"/>
    <dgm:cxn modelId="{5EF23E10-AECE-4EFA-B551-17DCDBCAD581}" type="presOf" srcId="{E19F08E7-C78E-45B4-885A-A2CC76D90A5C}" destId="{84D03B7E-7749-42A2-A4D9-DE3DEA11C4C7}" srcOrd="0" destOrd="0" presId="urn:microsoft.com/office/officeart/2005/8/layout/orgChart1"/>
    <dgm:cxn modelId="{9BAD0528-04FB-4EC5-8B04-C0593B5E774B}" type="presOf" srcId="{26F0FC3B-7077-4570-8B0F-DA2BAE2A8D0D}" destId="{F52EC4B4-3C52-4791-841C-DB2C1B6A2263}" srcOrd="0" destOrd="0" presId="urn:microsoft.com/office/officeart/2005/8/layout/orgChart1"/>
    <dgm:cxn modelId="{0842D8C9-D338-4F76-83AD-C86E31D935D3}" type="presOf" srcId="{398F9F3D-A5B5-4F03-8ECA-3DF14A2DAE1C}" destId="{29C11132-E0C8-4E2B-BF03-9317985DDA8F}" srcOrd="1" destOrd="0" presId="urn:microsoft.com/office/officeart/2005/8/layout/orgChart1"/>
    <dgm:cxn modelId="{0D35EE52-DB58-437C-A0F5-BA6E38E947C2}" type="presOf" srcId="{1AFDE092-B4A3-479F-A15E-A48B3D3F5AC4}" destId="{FBF34815-6A96-43C4-8743-BB3536AD895C}" srcOrd="1" destOrd="0" presId="urn:microsoft.com/office/officeart/2005/8/layout/orgChart1"/>
    <dgm:cxn modelId="{6F8A19C6-AEBB-4848-BA3E-F44E6FC62789}" type="presOf" srcId="{72D441AA-2B53-4885-BB39-416B9D9B4ACA}" destId="{03402079-BEFC-422C-B1D6-D306AD34A093}" srcOrd="1" destOrd="0" presId="urn:microsoft.com/office/officeart/2005/8/layout/orgChart1"/>
    <dgm:cxn modelId="{748727A8-D78B-4A89-8574-8279D65E8534}" type="presOf" srcId="{FF730062-0F02-45A0-972A-C6CBBCB1E8AB}" destId="{F9BE6CCC-6BD0-457C-9E1B-48F36354323D}" srcOrd="0" destOrd="0" presId="urn:microsoft.com/office/officeart/2005/8/layout/orgChart1"/>
    <dgm:cxn modelId="{5C1F7072-99B1-4A6F-9FE8-C873103C8E0D}" type="presOf" srcId="{375D9197-7D49-41C4-976D-1BDA1FB107D0}" destId="{FC067A1B-995C-486A-8C7A-96A7BB0BEA71}" srcOrd="1" destOrd="0" presId="urn:microsoft.com/office/officeart/2005/8/layout/orgChart1"/>
    <dgm:cxn modelId="{19B85203-FF4B-4689-BCFE-470FC7E043C1}" type="presOf" srcId="{B011F2F7-4889-44CF-ACCE-91A72176CEAF}" destId="{96B9B3CD-086B-4161-9D11-CC1D5BC45919}" srcOrd="0" destOrd="0" presId="urn:microsoft.com/office/officeart/2005/8/layout/orgChart1"/>
    <dgm:cxn modelId="{EEA61D40-597C-4327-A12E-FC25B02B31F1}" type="presOf" srcId="{FA48BE70-B1F1-4D8E-B447-6F9B1C09E62B}" destId="{1118C581-A718-48E8-BCCE-1AB8AEE45046}" srcOrd="0" destOrd="0" presId="urn:microsoft.com/office/officeart/2005/8/layout/orgChart1"/>
    <dgm:cxn modelId="{FF6CD4C5-4629-4231-A059-EFCFC9DEBD0E}" type="presOf" srcId="{087E8EA5-5BAE-4977-B3C4-42C0357E24EC}" destId="{8F9DA3BC-4589-475C-B7D3-ED3ED8957F2D}" srcOrd="0" destOrd="0" presId="urn:microsoft.com/office/officeart/2005/8/layout/orgChart1"/>
    <dgm:cxn modelId="{5F833FE2-C3D3-4461-BE27-626630794798}" type="presOf" srcId="{72FCE33B-1E9E-426C-9989-B306C53DF586}" destId="{23BDDA50-B1E3-4698-901E-E1D824F8B6BD}" srcOrd="0" destOrd="0" presId="urn:microsoft.com/office/officeart/2005/8/layout/orgChart1"/>
    <dgm:cxn modelId="{B10EB39F-2FD4-48EA-A208-8FB5325E38B5}" type="presOf" srcId="{375D9197-7D49-41C4-976D-1BDA1FB107D0}" destId="{A153D081-7FA4-4F57-B4F6-5F8B7DFA0212}" srcOrd="0" destOrd="0" presId="urn:microsoft.com/office/officeart/2005/8/layout/orgChart1"/>
    <dgm:cxn modelId="{8CD11FE4-2F59-441A-A2A4-A68DED06B0F3}" type="presOf" srcId="{28EC5B21-3255-4818-BE53-26B069EB8F37}" destId="{F36BA2F6-D79C-47F8-88C0-6FCD189A47BA}" srcOrd="0" destOrd="0" presId="urn:microsoft.com/office/officeart/2005/8/layout/orgChart1"/>
    <dgm:cxn modelId="{7E2E51A9-34A1-4338-A131-4CFD4178C6BE}" type="presOf" srcId="{305AFF1C-946B-40B4-9579-F708B0E9127F}" destId="{99D92E33-01C1-43B8-9C8C-298E9EFE9744}" srcOrd="0" destOrd="0" presId="urn:microsoft.com/office/officeart/2005/8/layout/orgChart1"/>
    <dgm:cxn modelId="{7B808B2B-4E25-4BE8-B25F-FFDAD3EB4A69}" type="presOf" srcId="{C48FC6D7-4392-4310-B24F-92EC3B1BEB2E}" destId="{CE3CCB2D-CC19-4A9C-99EE-4CE757636707}" srcOrd="1" destOrd="0" presId="urn:microsoft.com/office/officeart/2005/8/layout/orgChart1"/>
    <dgm:cxn modelId="{19221F2A-1158-4E2B-BD70-1AC92421C3CD}" type="presOf" srcId="{3876A8A0-4A11-4CFB-82E4-1669BB837057}" destId="{935CFEC6-FAEA-460E-A248-B16C3DB3E521}" srcOrd="0" destOrd="0" presId="urn:microsoft.com/office/officeart/2005/8/layout/orgChart1"/>
    <dgm:cxn modelId="{A8F593B7-5162-4A6A-8717-A5BB51C824CC}" srcId="{92FA06EE-FA9A-4219-92DD-512C58001DEE}" destId="{1AFDE092-B4A3-479F-A15E-A48B3D3F5AC4}" srcOrd="1" destOrd="0" parTransId="{B011F2F7-4889-44CF-ACCE-91A72176CEAF}" sibTransId="{5F006B30-3296-4785-8C64-D35BFA99BE36}"/>
    <dgm:cxn modelId="{D931EFC8-DA52-4C80-82FA-5F0BEBC0DB2A}" type="presOf" srcId="{5EEB3972-CCA1-4826-A3B4-41DA446CA762}" destId="{478528F5-D597-4702-BA34-56B9CEEAEAE9}" srcOrd="0" destOrd="0" presId="urn:microsoft.com/office/officeart/2005/8/layout/orgChart1"/>
    <dgm:cxn modelId="{7AF9179A-AC53-4B65-8CCA-FFBBC30E1AB0}" type="presOf" srcId="{92FA06EE-FA9A-4219-92DD-512C58001DEE}" destId="{187E938E-3862-40C9-B5C4-E72D68B8EBBA}" srcOrd="1" destOrd="0" presId="urn:microsoft.com/office/officeart/2005/8/layout/orgChart1"/>
    <dgm:cxn modelId="{ED6EDF4F-7C6A-4AB1-8D56-1B0D635AFFA9}" srcId="{375D9197-7D49-41C4-976D-1BDA1FB107D0}" destId="{92FA06EE-FA9A-4219-92DD-512C58001DEE}" srcOrd="1" destOrd="0" parTransId="{905EFC96-02D5-448A-885E-17D490B70578}" sibTransId="{8A56A52B-3B95-46FE-9FFB-8BCE6B0CE9B4}"/>
    <dgm:cxn modelId="{4E634C19-36E1-44BC-A333-6D8F9F4512BB}" type="presOf" srcId="{FA48BE70-B1F1-4D8E-B447-6F9B1C09E62B}" destId="{BBD5D4FD-FF3C-4570-9DF1-C9ABABE52B35}" srcOrd="1" destOrd="0" presId="urn:microsoft.com/office/officeart/2005/8/layout/orgChart1"/>
    <dgm:cxn modelId="{2880CD31-493C-4DB5-B79C-397251722418}" srcId="{E19F08E7-C78E-45B4-885A-A2CC76D90A5C}" destId="{375D9197-7D49-41C4-976D-1BDA1FB107D0}" srcOrd="0" destOrd="0" parTransId="{1B80B145-DC93-4EFD-9037-551F84041D2B}" sibTransId="{185C3D6B-FC7B-43CA-8F35-91D403B24AC2}"/>
    <dgm:cxn modelId="{8DFD3A26-0482-4054-AE42-6B71340D252C}" type="presOf" srcId="{BC9A0AA5-7564-4850-8B5F-751C238A964A}" destId="{284C3CA1-8CA3-4382-93D8-574496B1EB95}" srcOrd="1" destOrd="0" presId="urn:microsoft.com/office/officeart/2005/8/layout/orgChart1"/>
    <dgm:cxn modelId="{D5D1DCF7-40C2-4F93-BB05-A06BF2C087D1}" type="presOf" srcId="{72D441AA-2B53-4885-BB39-416B9D9B4ACA}" destId="{FAD8EBE3-6C0B-47D3-95EB-2E1904A17DD8}" srcOrd="0" destOrd="0" presId="urn:microsoft.com/office/officeart/2005/8/layout/orgChart1"/>
    <dgm:cxn modelId="{FE992D33-378D-4CD3-AA85-E5F7EA736443}" type="presOf" srcId="{36555A3C-CF16-4175-B0D9-AEDE22EB4D57}" destId="{8F574D98-68E5-4D5F-A11F-2FC2A6FF02FF}" srcOrd="0" destOrd="0" presId="urn:microsoft.com/office/officeart/2005/8/layout/orgChart1"/>
    <dgm:cxn modelId="{BCD7C7A9-0CB0-498D-AB92-AA79553CC0D4}" type="presOf" srcId="{C48FC6D7-4392-4310-B24F-92EC3B1BEB2E}" destId="{6C569DA8-9C83-4E7E-BFA6-4A6A28F00A1A}" srcOrd="0" destOrd="0" presId="urn:microsoft.com/office/officeart/2005/8/layout/orgChart1"/>
    <dgm:cxn modelId="{3B87CC50-27B1-4B4D-85DE-64E3EEFBE937}" srcId="{375D9197-7D49-41C4-976D-1BDA1FB107D0}" destId="{C48FC6D7-4392-4310-B24F-92EC3B1BEB2E}" srcOrd="5" destOrd="0" parTransId="{131AAC14-7227-4F46-A173-ED89E3536665}" sibTransId="{8F380A0D-B169-4ECB-B097-504351BBCAAF}"/>
    <dgm:cxn modelId="{9FA23904-71E6-4909-B716-D17579A7A10B}" srcId="{5EEB3972-CCA1-4826-A3B4-41DA446CA762}" destId="{72D441AA-2B53-4885-BB39-416B9D9B4ACA}" srcOrd="1" destOrd="0" parTransId="{26F0FC3B-7077-4570-8B0F-DA2BAE2A8D0D}" sibTransId="{FE8BD0FC-C119-474E-A005-141DC2254F76}"/>
    <dgm:cxn modelId="{8F3BBA51-075A-4CDF-BCB9-5C0D48F9249A}" srcId="{375D9197-7D49-41C4-976D-1BDA1FB107D0}" destId="{087E8EA5-5BAE-4977-B3C4-42C0357E24EC}" srcOrd="3" destOrd="0" parTransId="{8BCC3E0A-80F9-4512-B2CD-DA6F97AF1E6F}" sibTransId="{B8DEAB9E-4B29-4D46-A0F8-B6E55797E733}"/>
    <dgm:cxn modelId="{9933B916-9E18-40EB-A73F-01E9EDFD519E}" srcId="{375D9197-7D49-41C4-976D-1BDA1FB107D0}" destId="{9E185F1C-4348-4D56-972F-69EA5DBE9A6E}" srcOrd="2" destOrd="0" parTransId="{0BCFFDE2-391D-4DAD-BAED-DF23B35D7DF6}" sibTransId="{2658B74E-EB24-4047-822F-1C246F38F391}"/>
    <dgm:cxn modelId="{69B98BC0-82E2-4480-971A-7A74574F4103}" type="presOf" srcId="{3876A8A0-4A11-4CFB-82E4-1669BB837057}" destId="{C880EC01-E78B-4B96-B338-9DD873081033}" srcOrd="1" destOrd="0" presId="urn:microsoft.com/office/officeart/2005/8/layout/orgChart1"/>
    <dgm:cxn modelId="{AC3FE35C-5F4D-401C-95E3-4FF1CAF28EE2}" type="presOf" srcId="{BC9A0AA5-7564-4850-8B5F-751C238A964A}" destId="{6F3DF380-D083-4E88-9D78-D67A79CED32E}" srcOrd="0" destOrd="0" presId="urn:microsoft.com/office/officeart/2005/8/layout/orgChart1"/>
    <dgm:cxn modelId="{770F1A90-E4D0-41C9-B82C-C13A46C79A3B}" type="presOf" srcId="{9E185F1C-4348-4D56-972F-69EA5DBE9A6E}" destId="{1C6B54FD-B804-4496-97ED-DCAAF3C9CD5C}" srcOrd="1" destOrd="0" presId="urn:microsoft.com/office/officeart/2005/8/layout/orgChart1"/>
    <dgm:cxn modelId="{2C1D0CB5-C66D-4BD4-A819-D371164C292D}" type="presOf" srcId="{1AFDE092-B4A3-479F-A15E-A48B3D3F5AC4}" destId="{4E5C94B3-DE6E-43A6-B1E0-1EB07B5D0341}" srcOrd="0" destOrd="0" presId="urn:microsoft.com/office/officeart/2005/8/layout/orgChart1"/>
    <dgm:cxn modelId="{D1C6E616-356F-47F8-BDC6-5CA24C4EC77B}" type="presOf" srcId="{9C4FAC16-8730-45FD-B97D-4C876F859E8D}" destId="{2DFB59B8-482B-48A6-8DE1-5FA487CBDAA8}" srcOrd="0" destOrd="0" presId="urn:microsoft.com/office/officeart/2005/8/layout/orgChart1"/>
    <dgm:cxn modelId="{3EA722CF-5625-42C6-AC49-63AC3B765B18}" type="presOf" srcId="{8C916C19-BB42-4986-B914-580EDF043B81}" destId="{C4AC90CC-354B-4851-AE17-F9D010608B5B}" srcOrd="0" destOrd="0" presId="urn:microsoft.com/office/officeart/2005/8/layout/orgChart1"/>
    <dgm:cxn modelId="{6A2573F7-362E-4AD1-8D2C-A9C7A7ACBC6B}" type="presOf" srcId="{087E8EA5-5BAE-4977-B3C4-42C0357E24EC}" destId="{70387E87-23BC-4467-9AD0-B14EBD45C09B}" srcOrd="1" destOrd="0" presId="urn:microsoft.com/office/officeart/2005/8/layout/orgChart1"/>
    <dgm:cxn modelId="{9BE43C0E-08FB-46E2-B6A6-80B12DEDE472}" type="presOf" srcId="{5EEB3972-CCA1-4826-A3B4-41DA446CA762}" destId="{D8858A07-45E0-4B54-AAF1-499BB29C7A80}" srcOrd="1" destOrd="0" presId="urn:microsoft.com/office/officeart/2005/8/layout/orgChart1"/>
    <dgm:cxn modelId="{BF658F6D-8406-4FC7-9A47-81544D253CF0}" type="presOf" srcId="{0BCFFDE2-391D-4DAD-BAED-DF23B35D7DF6}" destId="{6E599CE9-E4DB-45A6-8A1B-D387EF2CABD1}" srcOrd="0" destOrd="0" presId="urn:microsoft.com/office/officeart/2005/8/layout/orgChart1"/>
    <dgm:cxn modelId="{D8AA79FD-1930-46B8-803F-211EC7FCCCFA}" type="presParOf" srcId="{84D03B7E-7749-42A2-A4D9-DE3DEA11C4C7}" destId="{33EF4C9D-3E9F-4B5C-A79D-43FE2F389070}" srcOrd="0" destOrd="0" presId="urn:microsoft.com/office/officeart/2005/8/layout/orgChart1"/>
    <dgm:cxn modelId="{AB401F83-574C-4136-9874-D62C5CEDAF14}" type="presParOf" srcId="{33EF4C9D-3E9F-4B5C-A79D-43FE2F389070}" destId="{C402A17A-39E5-43E1-9586-4974E6B88CC6}" srcOrd="0" destOrd="0" presId="urn:microsoft.com/office/officeart/2005/8/layout/orgChart1"/>
    <dgm:cxn modelId="{FC9E6423-AB52-47B9-B316-DB130AD014D2}" type="presParOf" srcId="{C402A17A-39E5-43E1-9586-4974E6B88CC6}" destId="{A153D081-7FA4-4F57-B4F6-5F8B7DFA0212}" srcOrd="0" destOrd="0" presId="urn:microsoft.com/office/officeart/2005/8/layout/orgChart1"/>
    <dgm:cxn modelId="{7982EFC4-AA37-447F-BC44-691D0B21865A}" type="presParOf" srcId="{C402A17A-39E5-43E1-9586-4974E6B88CC6}" destId="{FC067A1B-995C-486A-8C7A-96A7BB0BEA71}" srcOrd="1" destOrd="0" presId="urn:microsoft.com/office/officeart/2005/8/layout/orgChart1"/>
    <dgm:cxn modelId="{52B945E4-9ADD-403B-A1B1-6BAC7CC5A0F4}" type="presParOf" srcId="{33EF4C9D-3E9F-4B5C-A79D-43FE2F389070}" destId="{32F03C0A-2D1D-4EE4-AABE-7435BCF2758B}" srcOrd="1" destOrd="0" presId="urn:microsoft.com/office/officeart/2005/8/layout/orgChart1"/>
    <dgm:cxn modelId="{BE82469B-78A7-4B5B-9E9A-1DE729C876C1}" type="presParOf" srcId="{32F03C0A-2D1D-4EE4-AABE-7435BCF2758B}" destId="{CA153E63-8114-4E88-96CE-6DD3F8C9C57E}" srcOrd="0" destOrd="0" presId="urn:microsoft.com/office/officeart/2005/8/layout/orgChart1"/>
    <dgm:cxn modelId="{55263F5D-60E6-413E-85D5-BC45F2DA7214}" type="presParOf" srcId="{32F03C0A-2D1D-4EE4-AABE-7435BCF2758B}" destId="{B9BB864D-3788-47AA-B5F0-5CC67EED274E}" srcOrd="1" destOrd="0" presId="urn:microsoft.com/office/officeart/2005/8/layout/orgChart1"/>
    <dgm:cxn modelId="{2EA548C5-1F6C-449A-A460-1D94F4EC3368}" type="presParOf" srcId="{B9BB864D-3788-47AA-B5F0-5CC67EED274E}" destId="{4ECF2B84-C805-400F-86E3-B88F5CF9E684}" srcOrd="0" destOrd="0" presId="urn:microsoft.com/office/officeart/2005/8/layout/orgChart1"/>
    <dgm:cxn modelId="{BB021F82-81DC-43FC-8B56-EADE5FB82D69}" type="presParOf" srcId="{4ECF2B84-C805-400F-86E3-B88F5CF9E684}" destId="{478528F5-D597-4702-BA34-56B9CEEAEAE9}" srcOrd="0" destOrd="0" presId="urn:microsoft.com/office/officeart/2005/8/layout/orgChart1"/>
    <dgm:cxn modelId="{BAA5550A-5DAF-4ABB-A70C-BE8635AE8FED}" type="presParOf" srcId="{4ECF2B84-C805-400F-86E3-B88F5CF9E684}" destId="{D8858A07-45E0-4B54-AAF1-499BB29C7A80}" srcOrd="1" destOrd="0" presId="urn:microsoft.com/office/officeart/2005/8/layout/orgChart1"/>
    <dgm:cxn modelId="{BAE9818C-BDD8-4F1A-BD42-C330CE79ADBA}" type="presParOf" srcId="{B9BB864D-3788-47AA-B5F0-5CC67EED274E}" destId="{4F7A2360-B15A-4CA3-9BEF-E53044498169}" srcOrd="1" destOrd="0" presId="urn:microsoft.com/office/officeart/2005/8/layout/orgChart1"/>
    <dgm:cxn modelId="{38952ED0-7DF2-4EFE-AAE7-64BFD23C7549}" type="presParOf" srcId="{4F7A2360-B15A-4CA3-9BEF-E53044498169}" destId="{C4AC90CC-354B-4851-AE17-F9D010608B5B}" srcOrd="0" destOrd="0" presId="urn:microsoft.com/office/officeart/2005/8/layout/orgChart1"/>
    <dgm:cxn modelId="{F72719C7-654A-4B53-ADEA-96C1E4BF4817}" type="presParOf" srcId="{4F7A2360-B15A-4CA3-9BEF-E53044498169}" destId="{814E5551-CC4F-416A-B1AF-E762F591467B}" srcOrd="1" destOrd="0" presId="urn:microsoft.com/office/officeart/2005/8/layout/orgChart1"/>
    <dgm:cxn modelId="{D9E4F6CF-8818-4C2B-9FCA-F21F30C226D7}" type="presParOf" srcId="{814E5551-CC4F-416A-B1AF-E762F591467B}" destId="{8E842448-CBC8-4E67-A597-4D30CB3852BF}" srcOrd="0" destOrd="0" presId="urn:microsoft.com/office/officeart/2005/8/layout/orgChart1"/>
    <dgm:cxn modelId="{44BAE297-EBB9-4742-8801-F08406954B8E}" type="presParOf" srcId="{8E842448-CBC8-4E67-A597-4D30CB3852BF}" destId="{9446E46E-049E-4DB8-945E-7B5307B0B048}" srcOrd="0" destOrd="0" presId="urn:microsoft.com/office/officeart/2005/8/layout/orgChart1"/>
    <dgm:cxn modelId="{C1B468B4-4BC8-4551-89F4-80E73A0C838F}" type="presParOf" srcId="{8E842448-CBC8-4E67-A597-4D30CB3852BF}" destId="{89A69F26-8CD4-4857-9BD1-7B1193AB6882}" srcOrd="1" destOrd="0" presId="urn:microsoft.com/office/officeart/2005/8/layout/orgChart1"/>
    <dgm:cxn modelId="{595EA23A-3532-4AB5-A991-D6007A8932AF}" type="presParOf" srcId="{814E5551-CC4F-416A-B1AF-E762F591467B}" destId="{508334E0-7206-490D-ABEE-648F6301C3C3}" srcOrd="1" destOrd="0" presId="urn:microsoft.com/office/officeart/2005/8/layout/orgChart1"/>
    <dgm:cxn modelId="{A37721F2-4AFF-49A3-B4EF-B3536583D2C4}" type="presParOf" srcId="{814E5551-CC4F-416A-B1AF-E762F591467B}" destId="{EC96DC5F-9711-4A84-BA27-A400933DAF34}" srcOrd="2" destOrd="0" presId="urn:microsoft.com/office/officeart/2005/8/layout/orgChart1"/>
    <dgm:cxn modelId="{E22F9E89-F53A-4348-8EA1-E622FC4F6842}" type="presParOf" srcId="{4F7A2360-B15A-4CA3-9BEF-E53044498169}" destId="{F52EC4B4-3C52-4791-841C-DB2C1B6A2263}" srcOrd="2" destOrd="0" presId="urn:microsoft.com/office/officeart/2005/8/layout/orgChart1"/>
    <dgm:cxn modelId="{804EDAE3-FA07-4F9F-BD44-3C7EEFF1D7CA}" type="presParOf" srcId="{4F7A2360-B15A-4CA3-9BEF-E53044498169}" destId="{99FF81F2-F3E1-4A48-B84A-A3DC3F434025}" srcOrd="3" destOrd="0" presId="urn:microsoft.com/office/officeart/2005/8/layout/orgChart1"/>
    <dgm:cxn modelId="{708BF4F7-1BFE-4117-83C4-6D1270C88EE2}" type="presParOf" srcId="{99FF81F2-F3E1-4A48-B84A-A3DC3F434025}" destId="{27E978BC-D370-464F-B535-33FA913E85A1}" srcOrd="0" destOrd="0" presId="urn:microsoft.com/office/officeart/2005/8/layout/orgChart1"/>
    <dgm:cxn modelId="{D4DF46F9-C47A-42C8-9A71-5E64780B4F4C}" type="presParOf" srcId="{27E978BC-D370-464F-B535-33FA913E85A1}" destId="{FAD8EBE3-6C0B-47D3-95EB-2E1904A17DD8}" srcOrd="0" destOrd="0" presId="urn:microsoft.com/office/officeart/2005/8/layout/orgChart1"/>
    <dgm:cxn modelId="{F3257B10-D409-4ECE-9372-41FBCA6BCA35}" type="presParOf" srcId="{27E978BC-D370-464F-B535-33FA913E85A1}" destId="{03402079-BEFC-422C-B1D6-D306AD34A093}" srcOrd="1" destOrd="0" presId="urn:microsoft.com/office/officeart/2005/8/layout/orgChart1"/>
    <dgm:cxn modelId="{D0FA7591-71A3-4E61-B18C-D7F415F2B9E2}" type="presParOf" srcId="{99FF81F2-F3E1-4A48-B84A-A3DC3F434025}" destId="{D9F2E353-21AE-4CDD-929B-C8C6D3EE961D}" srcOrd="1" destOrd="0" presId="urn:microsoft.com/office/officeart/2005/8/layout/orgChart1"/>
    <dgm:cxn modelId="{E31C7809-2317-4AF6-9326-3DCCCCC6881D}" type="presParOf" srcId="{99FF81F2-F3E1-4A48-B84A-A3DC3F434025}" destId="{410CBB1A-2248-4B83-8159-DC5F87F9D6FC}" srcOrd="2" destOrd="0" presId="urn:microsoft.com/office/officeart/2005/8/layout/orgChart1"/>
    <dgm:cxn modelId="{B016753A-8E66-4139-AA4F-F410012F50C8}" type="presParOf" srcId="{B9BB864D-3788-47AA-B5F0-5CC67EED274E}" destId="{0FE1FEA6-8050-4EB4-AEB0-B591A75BAB76}" srcOrd="2" destOrd="0" presId="urn:microsoft.com/office/officeart/2005/8/layout/orgChart1"/>
    <dgm:cxn modelId="{FA41A3E7-1A5E-48FA-AF83-78721C7B13FD}" type="presParOf" srcId="{32F03C0A-2D1D-4EE4-AABE-7435BCF2758B}" destId="{10335465-0232-489A-AD4B-081EFC0DCA82}" srcOrd="2" destOrd="0" presId="urn:microsoft.com/office/officeart/2005/8/layout/orgChart1"/>
    <dgm:cxn modelId="{97B993F3-8951-4CA3-B506-5B9BAE283B9B}" type="presParOf" srcId="{32F03C0A-2D1D-4EE4-AABE-7435BCF2758B}" destId="{6D86E1C6-8C5F-4ED7-B278-AAD21E31ECC8}" srcOrd="3" destOrd="0" presId="urn:microsoft.com/office/officeart/2005/8/layout/orgChart1"/>
    <dgm:cxn modelId="{BD39E434-F044-42E5-A2C8-31C900AD1438}" type="presParOf" srcId="{6D86E1C6-8C5F-4ED7-B278-AAD21E31ECC8}" destId="{76AC2053-B944-41AB-906F-67F98283F334}" srcOrd="0" destOrd="0" presId="urn:microsoft.com/office/officeart/2005/8/layout/orgChart1"/>
    <dgm:cxn modelId="{4237C495-D73B-42A0-90EC-FC23CFE2629F}" type="presParOf" srcId="{76AC2053-B944-41AB-906F-67F98283F334}" destId="{88AE2B03-A84C-4B6A-B569-BABA2BB88D99}" srcOrd="0" destOrd="0" presId="urn:microsoft.com/office/officeart/2005/8/layout/orgChart1"/>
    <dgm:cxn modelId="{674225D0-3174-4402-BC51-D6821566B5B5}" type="presParOf" srcId="{76AC2053-B944-41AB-906F-67F98283F334}" destId="{187E938E-3862-40C9-B5C4-E72D68B8EBBA}" srcOrd="1" destOrd="0" presId="urn:microsoft.com/office/officeart/2005/8/layout/orgChart1"/>
    <dgm:cxn modelId="{30BBA545-F3C4-4860-B08C-6C4AE3FF2959}" type="presParOf" srcId="{6D86E1C6-8C5F-4ED7-B278-AAD21E31ECC8}" destId="{F0FD6062-08E3-4BA6-8A76-BF68F13E78F1}" srcOrd="1" destOrd="0" presId="urn:microsoft.com/office/officeart/2005/8/layout/orgChart1"/>
    <dgm:cxn modelId="{634949D6-8B30-48C4-B40C-084FCA62ACA4}" type="presParOf" srcId="{F0FD6062-08E3-4BA6-8A76-BF68F13E78F1}" destId="{99D92E33-01C1-43B8-9C8C-298E9EFE9744}" srcOrd="0" destOrd="0" presId="urn:microsoft.com/office/officeart/2005/8/layout/orgChart1"/>
    <dgm:cxn modelId="{2EA780F1-D874-4499-9426-A7762FE8F5A8}" type="presParOf" srcId="{F0FD6062-08E3-4BA6-8A76-BF68F13E78F1}" destId="{E28A8918-4333-47ED-A885-49328E25A179}" srcOrd="1" destOrd="0" presId="urn:microsoft.com/office/officeart/2005/8/layout/orgChart1"/>
    <dgm:cxn modelId="{06315652-267B-466E-8262-4534DF23A67F}" type="presParOf" srcId="{E28A8918-4333-47ED-A885-49328E25A179}" destId="{680982D5-41D2-4DA1-824B-27B65C316F2B}" srcOrd="0" destOrd="0" presId="urn:microsoft.com/office/officeart/2005/8/layout/orgChart1"/>
    <dgm:cxn modelId="{C7F5523B-EBB2-417D-BCAE-4CAF5E4E7864}" type="presParOf" srcId="{680982D5-41D2-4DA1-824B-27B65C316F2B}" destId="{F5D4CA7A-7E01-4956-BD6E-2C591191B1F4}" srcOrd="0" destOrd="0" presId="urn:microsoft.com/office/officeart/2005/8/layout/orgChart1"/>
    <dgm:cxn modelId="{41CEA131-E4AD-4282-A58C-B56E60EAC816}" type="presParOf" srcId="{680982D5-41D2-4DA1-824B-27B65C316F2B}" destId="{29C11132-E0C8-4E2B-BF03-9317985DDA8F}" srcOrd="1" destOrd="0" presId="urn:microsoft.com/office/officeart/2005/8/layout/orgChart1"/>
    <dgm:cxn modelId="{DD0809E1-BF76-46D1-B8A8-1A87DB2356D6}" type="presParOf" srcId="{E28A8918-4333-47ED-A885-49328E25A179}" destId="{1B73880A-9C06-48B3-B7B6-C2E6DD1F9208}" srcOrd="1" destOrd="0" presId="urn:microsoft.com/office/officeart/2005/8/layout/orgChart1"/>
    <dgm:cxn modelId="{F6A15B88-67C3-44CA-831E-E5E529A16EE5}" type="presParOf" srcId="{E28A8918-4333-47ED-A885-49328E25A179}" destId="{29B6F012-27C7-4F56-B8B9-E6A3DB2147D5}" srcOrd="2" destOrd="0" presId="urn:microsoft.com/office/officeart/2005/8/layout/orgChart1"/>
    <dgm:cxn modelId="{19D8936E-B4CF-4A4F-B5DD-C36B1D29C438}" type="presParOf" srcId="{F0FD6062-08E3-4BA6-8A76-BF68F13E78F1}" destId="{96B9B3CD-086B-4161-9D11-CC1D5BC45919}" srcOrd="2" destOrd="0" presId="urn:microsoft.com/office/officeart/2005/8/layout/orgChart1"/>
    <dgm:cxn modelId="{D3A99E63-0169-401B-93CD-EC2C9E5253D4}" type="presParOf" srcId="{F0FD6062-08E3-4BA6-8A76-BF68F13E78F1}" destId="{A353CE9C-0602-4490-B73B-F512730DE012}" srcOrd="3" destOrd="0" presId="urn:microsoft.com/office/officeart/2005/8/layout/orgChart1"/>
    <dgm:cxn modelId="{40180269-DDA0-4960-AA62-085F871E1E1B}" type="presParOf" srcId="{A353CE9C-0602-4490-B73B-F512730DE012}" destId="{E950F69C-159A-4216-88B7-F3FD044A20A8}" srcOrd="0" destOrd="0" presId="urn:microsoft.com/office/officeart/2005/8/layout/orgChart1"/>
    <dgm:cxn modelId="{8F4B4918-A53F-4667-A9A3-D379A409923C}" type="presParOf" srcId="{E950F69C-159A-4216-88B7-F3FD044A20A8}" destId="{4E5C94B3-DE6E-43A6-B1E0-1EB07B5D0341}" srcOrd="0" destOrd="0" presId="urn:microsoft.com/office/officeart/2005/8/layout/orgChart1"/>
    <dgm:cxn modelId="{BE295CB0-BBC6-44C8-9264-B9556F675D3B}" type="presParOf" srcId="{E950F69C-159A-4216-88B7-F3FD044A20A8}" destId="{FBF34815-6A96-43C4-8743-BB3536AD895C}" srcOrd="1" destOrd="0" presId="urn:microsoft.com/office/officeart/2005/8/layout/orgChart1"/>
    <dgm:cxn modelId="{239A7E91-F1BC-48E5-B0BE-666039144DAD}" type="presParOf" srcId="{A353CE9C-0602-4490-B73B-F512730DE012}" destId="{8776A815-AD30-4C92-B59F-2EA2FE54D55E}" srcOrd="1" destOrd="0" presId="urn:microsoft.com/office/officeart/2005/8/layout/orgChart1"/>
    <dgm:cxn modelId="{12C87C45-B37F-4C2F-B16B-F8DEFBC7E49B}" type="presParOf" srcId="{A353CE9C-0602-4490-B73B-F512730DE012}" destId="{86573459-D91B-431C-9DB0-51F1E69982CB}" srcOrd="2" destOrd="0" presId="urn:microsoft.com/office/officeart/2005/8/layout/orgChart1"/>
    <dgm:cxn modelId="{F68C4E8F-8A4F-4B2A-9F81-E4ABC8216CC1}" type="presParOf" srcId="{F0FD6062-08E3-4BA6-8A76-BF68F13E78F1}" destId="{2DFB59B8-482B-48A6-8DE1-5FA487CBDAA8}" srcOrd="4" destOrd="0" presId="urn:microsoft.com/office/officeart/2005/8/layout/orgChart1"/>
    <dgm:cxn modelId="{57FEE920-F852-4521-8237-E8E8C7AD5CA1}" type="presParOf" srcId="{F0FD6062-08E3-4BA6-8A76-BF68F13E78F1}" destId="{50639FE3-453D-4BAE-A533-4880394FED43}" srcOrd="5" destOrd="0" presId="urn:microsoft.com/office/officeart/2005/8/layout/orgChart1"/>
    <dgm:cxn modelId="{2430D5B8-9C54-4255-8EAF-1C599250194A}" type="presParOf" srcId="{50639FE3-453D-4BAE-A533-4880394FED43}" destId="{27B74E60-1C87-437B-890C-C3D240100841}" srcOrd="0" destOrd="0" presId="urn:microsoft.com/office/officeart/2005/8/layout/orgChart1"/>
    <dgm:cxn modelId="{CC1D17E8-4A8F-438A-A130-54F5CDAB24D7}" type="presParOf" srcId="{27B74E60-1C87-437B-890C-C3D240100841}" destId="{F36BA2F6-D79C-47F8-88C0-6FCD189A47BA}" srcOrd="0" destOrd="0" presId="urn:microsoft.com/office/officeart/2005/8/layout/orgChart1"/>
    <dgm:cxn modelId="{9754EC63-3CD5-486A-A963-E6C44866063E}" type="presParOf" srcId="{27B74E60-1C87-437B-890C-C3D240100841}" destId="{830F8B7E-E130-4843-A6CF-C2B7A78271C9}" srcOrd="1" destOrd="0" presId="urn:microsoft.com/office/officeart/2005/8/layout/orgChart1"/>
    <dgm:cxn modelId="{0E830E06-9221-4146-9638-422FD7E05D07}" type="presParOf" srcId="{50639FE3-453D-4BAE-A533-4880394FED43}" destId="{6EBD6E20-5625-4AA5-BD1D-FC8F4EBB568A}" srcOrd="1" destOrd="0" presId="urn:microsoft.com/office/officeart/2005/8/layout/orgChart1"/>
    <dgm:cxn modelId="{AE74B92D-1405-423E-8EFF-C06015B61B1A}" type="presParOf" srcId="{50639FE3-453D-4BAE-A533-4880394FED43}" destId="{C13A5AD7-69D4-4A35-A49D-124E58CFABDE}" srcOrd="2" destOrd="0" presId="urn:microsoft.com/office/officeart/2005/8/layout/orgChart1"/>
    <dgm:cxn modelId="{47E96374-A52D-4E9D-A56F-ADB0A67C990B}" type="presParOf" srcId="{F0FD6062-08E3-4BA6-8A76-BF68F13E78F1}" destId="{8F574D98-68E5-4D5F-A11F-2FC2A6FF02FF}" srcOrd="6" destOrd="0" presId="urn:microsoft.com/office/officeart/2005/8/layout/orgChart1"/>
    <dgm:cxn modelId="{DC947BBA-EFE7-4DE0-8E6A-EB55894FDD63}" type="presParOf" srcId="{F0FD6062-08E3-4BA6-8A76-BF68F13E78F1}" destId="{5B5291DF-6A8D-4EEB-ABF7-153D8B6C4ED7}" srcOrd="7" destOrd="0" presId="urn:microsoft.com/office/officeart/2005/8/layout/orgChart1"/>
    <dgm:cxn modelId="{E64D49F2-CC96-4578-AD36-743DC6541BB0}" type="presParOf" srcId="{5B5291DF-6A8D-4EEB-ABF7-153D8B6C4ED7}" destId="{1862E74A-DACF-4841-8F16-20716F3AF3EA}" srcOrd="0" destOrd="0" presId="urn:microsoft.com/office/officeart/2005/8/layout/orgChart1"/>
    <dgm:cxn modelId="{3CCC225D-E48F-4A82-9F84-F80D7E5D5537}" type="presParOf" srcId="{1862E74A-DACF-4841-8F16-20716F3AF3EA}" destId="{1118C581-A718-48E8-BCCE-1AB8AEE45046}" srcOrd="0" destOrd="0" presId="urn:microsoft.com/office/officeart/2005/8/layout/orgChart1"/>
    <dgm:cxn modelId="{410CCDD3-973D-4D19-AAE2-F344DC72C69B}" type="presParOf" srcId="{1862E74A-DACF-4841-8F16-20716F3AF3EA}" destId="{BBD5D4FD-FF3C-4570-9DF1-C9ABABE52B35}" srcOrd="1" destOrd="0" presId="urn:microsoft.com/office/officeart/2005/8/layout/orgChart1"/>
    <dgm:cxn modelId="{4470142F-40A8-4D97-8D7B-2E68E05C10D2}" type="presParOf" srcId="{5B5291DF-6A8D-4EEB-ABF7-153D8B6C4ED7}" destId="{7732A554-D667-466A-8821-EE5EEED052AE}" srcOrd="1" destOrd="0" presId="urn:microsoft.com/office/officeart/2005/8/layout/orgChart1"/>
    <dgm:cxn modelId="{6B3887CC-58B4-4FE1-A578-6DD86C88E796}" type="presParOf" srcId="{5B5291DF-6A8D-4EEB-ABF7-153D8B6C4ED7}" destId="{855466D3-E9C5-4ED6-A245-F6EC75374C07}" srcOrd="2" destOrd="0" presId="urn:microsoft.com/office/officeart/2005/8/layout/orgChart1"/>
    <dgm:cxn modelId="{4DBEA06C-C106-40CC-B912-55F2A37C7178}" type="presParOf" srcId="{6D86E1C6-8C5F-4ED7-B278-AAD21E31ECC8}" destId="{95EDB75E-427F-4CFA-9E28-01E8EA13967C}" srcOrd="2" destOrd="0" presId="urn:microsoft.com/office/officeart/2005/8/layout/orgChart1"/>
    <dgm:cxn modelId="{50552406-F974-49DD-82A9-DF947CAE02F1}" type="presParOf" srcId="{32F03C0A-2D1D-4EE4-AABE-7435BCF2758B}" destId="{6E599CE9-E4DB-45A6-8A1B-D387EF2CABD1}" srcOrd="4" destOrd="0" presId="urn:microsoft.com/office/officeart/2005/8/layout/orgChart1"/>
    <dgm:cxn modelId="{4142779C-E745-487E-B09C-4EF98EC8AB93}" type="presParOf" srcId="{32F03C0A-2D1D-4EE4-AABE-7435BCF2758B}" destId="{F10F632D-136D-4707-B8C7-5D0BB79011E3}" srcOrd="5" destOrd="0" presId="urn:microsoft.com/office/officeart/2005/8/layout/orgChart1"/>
    <dgm:cxn modelId="{BBCB8B50-3429-465E-B8A0-D670CB45257F}" type="presParOf" srcId="{F10F632D-136D-4707-B8C7-5D0BB79011E3}" destId="{E55D82BC-965A-46E9-9B97-32F5F188EAE9}" srcOrd="0" destOrd="0" presId="urn:microsoft.com/office/officeart/2005/8/layout/orgChart1"/>
    <dgm:cxn modelId="{255FAB0C-4B7F-4107-8503-8220B7788E12}" type="presParOf" srcId="{E55D82BC-965A-46E9-9B97-32F5F188EAE9}" destId="{29792AAC-8DF3-4D2A-8931-AF2300EF4766}" srcOrd="0" destOrd="0" presId="urn:microsoft.com/office/officeart/2005/8/layout/orgChart1"/>
    <dgm:cxn modelId="{F4464E13-085F-4710-AEE6-43357D55657F}" type="presParOf" srcId="{E55D82BC-965A-46E9-9B97-32F5F188EAE9}" destId="{1C6B54FD-B804-4496-97ED-DCAAF3C9CD5C}" srcOrd="1" destOrd="0" presId="urn:microsoft.com/office/officeart/2005/8/layout/orgChart1"/>
    <dgm:cxn modelId="{7F2F592E-BCB1-4E75-A1FD-9C8196810048}" type="presParOf" srcId="{F10F632D-136D-4707-B8C7-5D0BB79011E3}" destId="{D0DBA4CA-6049-4354-9A1A-2FD718346130}" srcOrd="1" destOrd="0" presId="urn:microsoft.com/office/officeart/2005/8/layout/orgChart1"/>
    <dgm:cxn modelId="{CF518869-2ECF-4698-B143-33DAF7A0C8FF}" type="presParOf" srcId="{F10F632D-136D-4707-B8C7-5D0BB79011E3}" destId="{26080A54-87F8-4816-96E7-C93B0C73D286}" srcOrd="2" destOrd="0" presId="urn:microsoft.com/office/officeart/2005/8/layout/orgChart1"/>
    <dgm:cxn modelId="{5AA47DE1-9D1F-4E50-B73C-9D85E7B0930C}" type="presParOf" srcId="{32F03C0A-2D1D-4EE4-AABE-7435BCF2758B}" destId="{2F7EC095-A987-445B-B11D-296591E26AD4}" srcOrd="6" destOrd="0" presId="urn:microsoft.com/office/officeart/2005/8/layout/orgChart1"/>
    <dgm:cxn modelId="{C15F1CBB-2B7B-4B80-BDA3-14DE245F812D}" type="presParOf" srcId="{32F03C0A-2D1D-4EE4-AABE-7435BCF2758B}" destId="{205C37E7-CDB4-4D30-9662-A61D70130AAB}" srcOrd="7" destOrd="0" presId="urn:microsoft.com/office/officeart/2005/8/layout/orgChart1"/>
    <dgm:cxn modelId="{AC6246B8-7CE2-460E-B82D-FC17104F4896}" type="presParOf" srcId="{205C37E7-CDB4-4D30-9662-A61D70130AAB}" destId="{558594E3-E585-40B2-BCA2-1DFB1014C589}" srcOrd="0" destOrd="0" presId="urn:microsoft.com/office/officeart/2005/8/layout/orgChart1"/>
    <dgm:cxn modelId="{10C644A4-D132-43BB-84C7-8032B6C48D1F}" type="presParOf" srcId="{558594E3-E585-40B2-BCA2-1DFB1014C589}" destId="{8F9DA3BC-4589-475C-B7D3-ED3ED8957F2D}" srcOrd="0" destOrd="0" presId="urn:microsoft.com/office/officeart/2005/8/layout/orgChart1"/>
    <dgm:cxn modelId="{62C0617C-2ED4-428B-AF32-CE81C36C6071}" type="presParOf" srcId="{558594E3-E585-40B2-BCA2-1DFB1014C589}" destId="{70387E87-23BC-4467-9AD0-B14EBD45C09B}" srcOrd="1" destOrd="0" presId="urn:microsoft.com/office/officeart/2005/8/layout/orgChart1"/>
    <dgm:cxn modelId="{00EC16C5-02BD-4D75-B05B-F2E7C20C4720}" type="presParOf" srcId="{205C37E7-CDB4-4D30-9662-A61D70130AAB}" destId="{821854B4-E657-44BE-8E20-13F4774BC20F}" srcOrd="1" destOrd="0" presId="urn:microsoft.com/office/officeart/2005/8/layout/orgChart1"/>
    <dgm:cxn modelId="{198EB69C-036D-4BB6-BD65-F7FDE010FDCE}" type="presParOf" srcId="{205C37E7-CDB4-4D30-9662-A61D70130AAB}" destId="{0F886D01-2ADC-4DA5-A36A-9C8CC546C9C9}" srcOrd="2" destOrd="0" presId="urn:microsoft.com/office/officeart/2005/8/layout/orgChart1"/>
    <dgm:cxn modelId="{34FA7ED0-7929-4387-89CF-C69AD1A5A91A}" type="presParOf" srcId="{32F03C0A-2D1D-4EE4-AABE-7435BCF2758B}" destId="{F9BE6CCC-6BD0-457C-9E1B-48F36354323D}" srcOrd="8" destOrd="0" presId="urn:microsoft.com/office/officeart/2005/8/layout/orgChart1"/>
    <dgm:cxn modelId="{8CBF3738-795C-495C-97B2-A94D602A3F23}" type="presParOf" srcId="{32F03C0A-2D1D-4EE4-AABE-7435BCF2758B}" destId="{EAFB3B7D-C37A-4B4E-AEFA-EA042AD7DC64}" srcOrd="9" destOrd="0" presId="urn:microsoft.com/office/officeart/2005/8/layout/orgChart1"/>
    <dgm:cxn modelId="{8B485C28-71A0-49F3-8926-02D9795C9D91}" type="presParOf" srcId="{EAFB3B7D-C37A-4B4E-AEFA-EA042AD7DC64}" destId="{7350A9C0-F78D-47DF-96C7-545DB4024718}" srcOrd="0" destOrd="0" presId="urn:microsoft.com/office/officeart/2005/8/layout/orgChart1"/>
    <dgm:cxn modelId="{57898AD4-1B97-4BB0-9F2B-F6CD3C06E24E}" type="presParOf" srcId="{7350A9C0-F78D-47DF-96C7-545DB4024718}" destId="{935CFEC6-FAEA-460E-A248-B16C3DB3E521}" srcOrd="0" destOrd="0" presId="urn:microsoft.com/office/officeart/2005/8/layout/orgChart1"/>
    <dgm:cxn modelId="{E6721252-4F3A-457C-BDF2-D6CF3E952109}" type="presParOf" srcId="{7350A9C0-F78D-47DF-96C7-545DB4024718}" destId="{C880EC01-E78B-4B96-B338-9DD873081033}" srcOrd="1" destOrd="0" presId="urn:microsoft.com/office/officeart/2005/8/layout/orgChart1"/>
    <dgm:cxn modelId="{B214884D-E51C-4583-AD38-71432402E759}" type="presParOf" srcId="{EAFB3B7D-C37A-4B4E-AEFA-EA042AD7DC64}" destId="{EED9D0C9-FBBD-4473-92AB-B15501239482}" srcOrd="1" destOrd="0" presId="urn:microsoft.com/office/officeart/2005/8/layout/orgChart1"/>
    <dgm:cxn modelId="{F6C534D6-06AD-4BF5-B03A-85D493A7ED36}" type="presParOf" srcId="{EAFB3B7D-C37A-4B4E-AEFA-EA042AD7DC64}" destId="{524031AE-B8E2-444E-8E95-D8DF1E583E08}" srcOrd="2" destOrd="0" presId="urn:microsoft.com/office/officeart/2005/8/layout/orgChart1"/>
    <dgm:cxn modelId="{454F5222-3D06-4E6F-B804-770CE08A25AE}" type="presParOf" srcId="{32F03C0A-2D1D-4EE4-AABE-7435BCF2758B}" destId="{F58BD7F4-2767-47C6-AB96-274F4A823B09}" srcOrd="10" destOrd="0" presId="urn:microsoft.com/office/officeart/2005/8/layout/orgChart1"/>
    <dgm:cxn modelId="{1E8F2353-F1F9-4D08-B95E-F93CB05233E8}" type="presParOf" srcId="{32F03C0A-2D1D-4EE4-AABE-7435BCF2758B}" destId="{123F6733-6150-45D2-997F-2707151DA041}" srcOrd="11" destOrd="0" presId="urn:microsoft.com/office/officeart/2005/8/layout/orgChart1"/>
    <dgm:cxn modelId="{224F9310-7AEF-4B47-AC4A-DBB5A6EB782A}" type="presParOf" srcId="{123F6733-6150-45D2-997F-2707151DA041}" destId="{CFD09C9C-E253-48A8-AE71-C97053FEB177}" srcOrd="0" destOrd="0" presId="urn:microsoft.com/office/officeart/2005/8/layout/orgChart1"/>
    <dgm:cxn modelId="{B2CB0AF8-F019-4B16-BDEE-26B5FE3E908D}" type="presParOf" srcId="{CFD09C9C-E253-48A8-AE71-C97053FEB177}" destId="{6C569DA8-9C83-4E7E-BFA6-4A6A28F00A1A}" srcOrd="0" destOrd="0" presId="urn:microsoft.com/office/officeart/2005/8/layout/orgChart1"/>
    <dgm:cxn modelId="{67EFBCE2-B004-43E4-9E97-8C0E1118D257}" type="presParOf" srcId="{CFD09C9C-E253-48A8-AE71-C97053FEB177}" destId="{CE3CCB2D-CC19-4A9C-99EE-4CE757636707}" srcOrd="1" destOrd="0" presId="urn:microsoft.com/office/officeart/2005/8/layout/orgChart1"/>
    <dgm:cxn modelId="{F8D7F8B0-7EF4-44BB-97F7-67D06E52DC99}" type="presParOf" srcId="{123F6733-6150-45D2-997F-2707151DA041}" destId="{71626BAD-B0B3-4CAF-B4EF-480DF527BF0B}" srcOrd="1" destOrd="0" presId="urn:microsoft.com/office/officeart/2005/8/layout/orgChart1"/>
    <dgm:cxn modelId="{27009BF7-4732-44A6-AF5F-67FA6C288F8F}" type="presParOf" srcId="{123F6733-6150-45D2-997F-2707151DA041}" destId="{5361FA9A-C05F-4789-B624-8D1A5C20B891}" srcOrd="2" destOrd="0" presId="urn:microsoft.com/office/officeart/2005/8/layout/orgChart1"/>
    <dgm:cxn modelId="{F3A05E9E-C44C-43FB-9B19-40769841E132}" type="presParOf" srcId="{32F03C0A-2D1D-4EE4-AABE-7435BCF2758B}" destId="{23BDDA50-B1E3-4698-901E-E1D824F8B6BD}" srcOrd="12" destOrd="0" presId="urn:microsoft.com/office/officeart/2005/8/layout/orgChart1"/>
    <dgm:cxn modelId="{387D0EC3-DB58-4622-A5E2-00A41E89E37A}" type="presParOf" srcId="{32F03C0A-2D1D-4EE4-AABE-7435BCF2758B}" destId="{AFCF0583-B13F-402C-BDD5-023F3CF96C1F}" srcOrd="13" destOrd="0" presId="urn:microsoft.com/office/officeart/2005/8/layout/orgChart1"/>
    <dgm:cxn modelId="{352BF25E-BFF7-400F-91F4-C3D71F5C3479}" type="presParOf" srcId="{AFCF0583-B13F-402C-BDD5-023F3CF96C1F}" destId="{62A7B21B-19E2-40D2-8488-6C1648C9AADF}" srcOrd="0" destOrd="0" presId="urn:microsoft.com/office/officeart/2005/8/layout/orgChart1"/>
    <dgm:cxn modelId="{F88706BE-F939-4FE1-8D14-4DF844A3159A}" type="presParOf" srcId="{62A7B21B-19E2-40D2-8488-6C1648C9AADF}" destId="{6F3DF380-D083-4E88-9D78-D67A79CED32E}" srcOrd="0" destOrd="0" presId="urn:microsoft.com/office/officeart/2005/8/layout/orgChart1"/>
    <dgm:cxn modelId="{A240D900-C0A4-44D8-9E5A-8E64E84CF6D5}" type="presParOf" srcId="{62A7B21B-19E2-40D2-8488-6C1648C9AADF}" destId="{284C3CA1-8CA3-4382-93D8-574496B1EB95}" srcOrd="1" destOrd="0" presId="urn:microsoft.com/office/officeart/2005/8/layout/orgChart1"/>
    <dgm:cxn modelId="{22453941-4E02-4DBB-97C2-77A717AA2C2F}" type="presParOf" srcId="{AFCF0583-B13F-402C-BDD5-023F3CF96C1F}" destId="{FACF25DF-2267-40EB-9F2C-B9BD1E49270C}" srcOrd="1" destOrd="0" presId="urn:microsoft.com/office/officeart/2005/8/layout/orgChart1"/>
    <dgm:cxn modelId="{5AD8268B-5300-40B9-A294-0747AFD0B514}" type="presParOf" srcId="{AFCF0583-B13F-402C-BDD5-023F3CF96C1F}" destId="{2957C8CD-F61A-46C2-A29F-196479D6507A}" srcOrd="2" destOrd="0" presId="urn:microsoft.com/office/officeart/2005/8/layout/orgChart1"/>
    <dgm:cxn modelId="{0A2F33F9-C443-48C3-9B3E-DC18FCAB3A09}" type="presParOf" srcId="{33EF4C9D-3E9F-4B5C-A79D-43FE2F389070}" destId="{B8DEC231-6A88-44CC-84E3-4D9645698E2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1B8ED-2D5C-4C08-8257-CF712C5F3319}">
      <dsp:nvSpPr>
        <dsp:cNvPr id="0" name=""/>
        <dsp:cNvSpPr/>
      </dsp:nvSpPr>
      <dsp:spPr>
        <a:xfrm>
          <a:off x="436066" y="496"/>
          <a:ext cx="2321718" cy="116085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de-CH" sz="3200" kern="1200" dirty="0" smtClean="0">
              <a:latin typeface="Arial" panose="020B0604020202020204" pitchFamily="34" charset="0"/>
              <a:cs typeface="Arial" panose="020B0604020202020204" pitchFamily="34" charset="0"/>
            </a:rPr>
            <a:t>Betriebliche Bildung </a:t>
          </a:r>
          <a:endParaRPr lang="de-CH" sz="3200" kern="1200" dirty="0">
            <a:latin typeface="Arial" panose="020B0604020202020204" pitchFamily="34" charset="0"/>
            <a:cs typeface="Arial" panose="020B0604020202020204" pitchFamily="34" charset="0"/>
          </a:endParaRPr>
        </a:p>
      </dsp:txBody>
      <dsp:txXfrm>
        <a:off x="470066" y="34496"/>
        <a:ext cx="2253718" cy="1092859"/>
      </dsp:txXfrm>
    </dsp:sp>
    <dsp:sp modelId="{287458E8-292D-45CE-9456-E8E9094EB9A8}">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445F73-AB7D-4821-9E1B-834400046883}">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CH" sz="1500" kern="1200" dirty="0" smtClean="0">
              <a:latin typeface="Arial" panose="020B0604020202020204" pitchFamily="34" charset="0"/>
              <a:cs typeface="Arial" panose="020B0604020202020204" pitchFamily="34" charset="0"/>
            </a:rPr>
            <a:t>Ausbildungsbetrieb</a:t>
          </a:r>
          <a:endParaRPr lang="de-CH" sz="1500" kern="1200" dirty="0">
            <a:latin typeface="Arial" panose="020B0604020202020204" pitchFamily="34" charset="0"/>
            <a:cs typeface="Arial" panose="020B0604020202020204" pitchFamily="34" charset="0"/>
          </a:endParaRPr>
        </a:p>
      </dsp:txBody>
      <dsp:txXfrm>
        <a:off x="934410" y="1485570"/>
        <a:ext cx="1789374" cy="1092859"/>
      </dsp:txXfrm>
    </dsp:sp>
    <dsp:sp modelId="{58AD5F3D-2C89-4AD4-BC89-092692DF3AC2}">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4B8C7-247D-4196-966E-D8705F7CB569}">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CH" sz="1500" kern="1200" dirty="0" smtClean="0">
              <a:latin typeface="Arial" panose="020B0604020202020204" pitchFamily="34" charset="0"/>
              <a:cs typeface="Arial" panose="020B0604020202020204" pitchFamily="34" charset="0"/>
            </a:rPr>
            <a:t>Überbetrieblicher Kurs</a:t>
          </a:r>
          <a:endParaRPr lang="de-CH" sz="1500" kern="1200" dirty="0">
            <a:latin typeface="Arial" panose="020B0604020202020204" pitchFamily="34" charset="0"/>
            <a:cs typeface="Arial" panose="020B0604020202020204" pitchFamily="34" charset="0"/>
          </a:endParaRPr>
        </a:p>
      </dsp:txBody>
      <dsp:txXfrm>
        <a:off x="934410" y="2936644"/>
        <a:ext cx="1789374" cy="1092859"/>
      </dsp:txXfrm>
    </dsp:sp>
    <dsp:sp modelId="{D89E9CA2-6442-467F-B334-38FDF92E265C}">
      <dsp:nvSpPr>
        <dsp:cNvPr id="0" name=""/>
        <dsp:cNvSpPr/>
      </dsp:nvSpPr>
      <dsp:spPr>
        <a:xfrm>
          <a:off x="3338214" y="496"/>
          <a:ext cx="2321718" cy="116085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de-CH" sz="3200" kern="1200" dirty="0" smtClean="0">
              <a:latin typeface="Arial" panose="020B0604020202020204" pitchFamily="34" charset="0"/>
              <a:cs typeface="Arial" panose="020B0604020202020204" pitchFamily="34" charset="0"/>
            </a:rPr>
            <a:t>Schulische Bildung</a:t>
          </a:r>
          <a:endParaRPr lang="de-CH" sz="3200" kern="1200" dirty="0">
            <a:latin typeface="Arial" panose="020B0604020202020204" pitchFamily="34" charset="0"/>
            <a:cs typeface="Arial" panose="020B0604020202020204" pitchFamily="34" charset="0"/>
          </a:endParaRPr>
        </a:p>
      </dsp:txBody>
      <dsp:txXfrm>
        <a:off x="3372214" y="34496"/>
        <a:ext cx="2253718" cy="1092859"/>
      </dsp:txXfrm>
    </dsp:sp>
    <dsp:sp modelId="{95C3B385-FFCE-4BDF-9530-713568EAA99B}">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329C2-044B-4B41-88A1-0E065ABF43DD}">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CH" sz="1500" kern="1200" dirty="0" smtClean="0">
              <a:latin typeface="Arial" panose="020B0604020202020204" pitchFamily="34" charset="0"/>
              <a:cs typeface="Arial" panose="020B0604020202020204" pitchFamily="34" charset="0"/>
            </a:rPr>
            <a:t>Berufsfachschule</a:t>
          </a:r>
          <a:endParaRPr lang="de-CH" sz="1500" kern="1200" dirty="0">
            <a:latin typeface="Arial" panose="020B0604020202020204" pitchFamily="34" charset="0"/>
            <a:cs typeface="Arial" panose="020B0604020202020204" pitchFamily="34" charset="0"/>
          </a:endParaRPr>
        </a:p>
      </dsp:txBody>
      <dsp:txXfrm>
        <a:off x="3836558" y="1485570"/>
        <a:ext cx="1789374"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1B8ED-2D5C-4C08-8257-CF712C5F3319}">
      <dsp:nvSpPr>
        <dsp:cNvPr id="0" name=""/>
        <dsp:cNvSpPr/>
      </dsp:nvSpPr>
      <dsp:spPr>
        <a:xfrm>
          <a:off x="1019644" y="2179"/>
          <a:ext cx="2137174" cy="1068587"/>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de-CH" sz="2900" kern="1200" dirty="0" smtClean="0">
              <a:latin typeface="Arial" panose="020B0604020202020204" pitchFamily="34" charset="0"/>
              <a:cs typeface="Arial" panose="020B0604020202020204" pitchFamily="34" charset="0"/>
            </a:rPr>
            <a:t>Betriebliche Bildung </a:t>
          </a:r>
          <a:endParaRPr lang="de-CH" sz="2900" kern="1200" dirty="0">
            <a:latin typeface="Arial" panose="020B0604020202020204" pitchFamily="34" charset="0"/>
            <a:cs typeface="Arial" panose="020B0604020202020204" pitchFamily="34" charset="0"/>
          </a:endParaRPr>
        </a:p>
      </dsp:txBody>
      <dsp:txXfrm>
        <a:off x="1050942" y="33477"/>
        <a:ext cx="2074578" cy="1005991"/>
      </dsp:txXfrm>
    </dsp:sp>
    <dsp:sp modelId="{287458E8-292D-45CE-9456-E8E9094EB9A8}">
      <dsp:nvSpPr>
        <dsp:cNvPr id="0" name=""/>
        <dsp:cNvSpPr/>
      </dsp:nvSpPr>
      <dsp:spPr>
        <a:xfrm>
          <a:off x="1233362" y="1070767"/>
          <a:ext cx="213717" cy="801440"/>
        </a:xfrm>
        <a:custGeom>
          <a:avLst/>
          <a:gdLst/>
          <a:ahLst/>
          <a:cxnLst/>
          <a:rect l="0" t="0" r="0" b="0"/>
          <a:pathLst>
            <a:path>
              <a:moveTo>
                <a:pt x="0" y="0"/>
              </a:moveTo>
              <a:lnTo>
                <a:pt x="0" y="801440"/>
              </a:lnTo>
              <a:lnTo>
                <a:pt x="213717" y="801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445F73-AB7D-4821-9E1B-834400046883}">
      <dsp:nvSpPr>
        <dsp:cNvPr id="0" name=""/>
        <dsp:cNvSpPr/>
      </dsp:nvSpPr>
      <dsp:spPr>
        <a:xfrm>
          <a:off x="1447079" y="1337914"/>
          <a:ext cx="1709739" cy="1068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Ausbildungsbetrieb</a:t>
          </a:r>
          <a:endParaRPr lang="de-CH" sz="1400" kern="1200" dirty="0">
            <a:latin typeface="Arial" panose="020B0604020202020204" pitchFamily="34" charset="0"/>
            <a:cs typeface="Arial" panose="020B0604020202020204" pitchFamily="34" charset="0"/>
          </a:endParaRPr>
        </a:p>
      </dsp:txBody>
      <dsp:txXfrm>
        <a:off x="1478377" y="1369212"/>
        <a:ext cx="1647143" cy="1005991"/>
      </dsp:txXfrm>
    </dsp:sp>
    <dsp:sp modelId="{58AD5F3D-2C89-4AD4-BC89-092692DF3AC2}">
      <dsp:nvSpPr>
        <dsp:cNvPr id="0" name=""/>
        <dsp:cNvSpPr/>
      </dsp:nvSpPr>
      <dsp:spPr>
        <a:xfrm>
          <a:off x="1233362" y="1070767"/>
          <a:ext cx="213717" cy="2137174"/>
        </a:xfrm>
        <a:custGeom>
          <a:avLst/>
          <a:gdLst/>
          <a:ahLst/>
          <a:cxnLst/>
          <a:rect l="0" t="0" r="0" b="0"/>
          <a:pathLst>
            <a:path>
              <a:moveTo>
                <a:pt x="0" y="0"/>
              </a:moveTo>
              <a:lnTo>
                <a:pt x="0" y="2137174"/>
              </a:lnTo>
              <a:lnTo>
                <a:pt x="213717" y="2137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4B8C7-247D-4196-966E-D8705F7CB569}">
      <dsp:nvSpPr>
        <dsp:cNvPr id="0" name=""/>
        <dsp:cNvSpPr/>
      </dsp:nvSpPr>
      <dsp:spPr>
        <a:xfrm>
          <a:off x="1447079" y="2673648"/>
          <a:ext cx="1709739" cy="1068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Überbetrieblicher Kurs</a:t>
          </a:r>
          <a:endParaRPr lang="de-CH" sz="1400" kern="1200" dirty="0">
            <a:latin typeface="Arial" panose="020B0604020202020204" pitchFamily="34" charset="0"/>
            <a:cs typeface="Arial" panose="020B0604020202020204" pitchFamily="34" charset="0"/>
          </a:endParaRPr>
        </a:p>
      </dsp:txBody>
      <dsp:txXfrm>
        <a:off x="1478377" y="2704946"/>
        <a:ext cx="1647143" cy="1005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416C-855D-4AFD-B0DA-2530D360B09E}">
      <dsp:nvSpPr>
        <dsp:cNvPr id="0" name=""/>
        <dsp:cNvSpPr/>
      </dsp:nvSpPr>
      <dsp:spPr>
        <a:xfrm>
          <a:off x="3944466" y="2132729"/>
          <a:ext cx="1491884" cy="1426857"/>
        </a:xfrm>
        <a:prstGeom prst="gear9">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CH" sz="1300" kern="1200" dirty="0" smtClean="0">
              <a:latin typeface="Arial" panose="020B0604020202020204" pitchFamily="34" charset="0"/>
              <a:cs typeface="Arial" panose="020B0604020202020204" pitchFamily="34" charset="0"/>
            </a:rPr>
            <a:t>Fach-</a:t>
          </a:r>
        </a:p>
        <a:p>
          <a:pPr lvl="0" algn="ctr" defTabSz="577850">
            <a:lnSpc>
              <a:spcPct val="90000"/>
            </a:lnSpc>
            <a:spcBef>
              <a:spcPct val="0"/>
            </a:spcBef>
            <a:spcAft>
              <a:spcPct val="35000"/>
            </a:spcAft>
          </a:pPr>
          <a:r>
            <a:rPr lang="de-CH" sz="1300" kern="1200" dirty="0" err="1" smtClean="0">
              <a:latin typeface="Arial" panose="020B0604020202020204" pitchFamily="34" charset="0"/>
              <a:cs typeface="Arial" panose="020B0604020202020204" pitchFamily="34" charset="0"/>
            </a:rPr>
            <a:t>kompetenz</a:t>
          </a:r>
          <a:endParaRPr lang="de-CH" sz="1300" kern="1200" dirty="0">
            <a:latin typeface="Arial" panose="020B0604020202020204" pitchFamily="34" charset="0"/>
            <a:cs typeface="Arial" panose="020B0604020202020204" pitchFamily="34" charset="0"/>
          </a:endParaRPr>
        </a:p>
      </dsp:txBody>
      <dsp:txXfrm>
        <a:off x="4239541" y="2466963"/>
        <a:ext cx="901734" cy="733434"/>
      </dsp:txXfrm>
    </dsp:sp>
    <dsp:sp modelId="{8FCF328D-6464-4D34-9FD8-FE40CC923338}">
      <dsp:nvSpPr>
        <dsp:cNvPr id="0" name=""/>
        <dsp:cNvSpPr/>
      </dsp:nvSpPr>
      <dsp:spPr>
        <a:xfrm>
          <a:off x="2452500" y="1325752"/>
          <a:ext cx="1731085" cy="1565296"/>
        </a:xfrm>
        <a:prstGeom prst="gear6">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CH" sz="1300" kern="1200" dirty="0" smtClean="0">
              <a:latin typeface="Arial" panose="020B0604020202020204" pitchFamily="34" charset="0"/>
              <a:cs typeface="Arial" panose="020B0604020202020204" pitchFamily="34" charset="0"/>
            </a:rPr>
            <a:t>Sozial- und Selbst-</a:t>
          </a:r>
        </a:p>
        <a:p>
          <a:pPr lvl="0" algn="ctr" defTabSz="577850">
            <a:lnSpc>
              <a:spcPct val="90000"/>
            </a:lnSpc>
            <a:spcBef>
              <a:spcPct val="0"/>
            </a:spcBef>
            <a:spcAft>
              <a:spcPct val="35000"/>
            </a:spcAft>
          </a:pPr>
          <a:r>
            <a:rPr lang="de-CH" sz="1300" kern="1200" dirty="0" err="1" smtClean="0">
              <a:latin typeface="Arial" panose="020B0604020202020204" pitchFamily="34" charset="0"/>
              <a:cs typeface="Arial" panose="020B0604020202020204" pitchFamily="34" charset="0"/>
            </a:rPr>
            <a:t>kompetenz</a:t>
          </a:r>
          <a:endParaRPr lang="de-CH" sz="1300" kern="1200" dirty="0">
            <a:latin typeface="Arial" panose="020B0604020202020204" pitchFamily="34" charset="0"/>
            <a:cs typeface="Arial" panose="020B0604020202020204" pitchFamily="34" charset="0"/>
          </a:endParaRPr>
        </a:p>
      </dsp:txBody>
      <dsp:txXfrm>
        <a:off x="2870667" y="1722202"/>
        <a:ext cx="894751" cy="772396"/>
      </dsp:txXfrm>
    </dsp:sp>
    <dsp:sp modelId="{E7EB7B2C-94DA-49BB-95B0-9BFC0F04F5E9}">
      <dsp:nvSpPr>
        <dsp:cNvPr id="0" name=""/>
        <dsp:cNvSpPr/>
      </dsp:nvSpPr>
      <dsp:spPr>
        <a:xfrm rot="20700000">
          <a:off x="3411842" y="251373"/>
          <a:ext cx="1529129" cy="1529129"/>
        </a:xfrm>
        <a:prstGeom prst="gear6">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e-CH" sz="1300" kern="1200" dirty="0" smtClean="0">
              <a:latin typeface="Arial" panose="020B0604020202020204" pitchFamily="34" charset="0"/>
              <a:cs typeface="Arial" panose="020B0604020202020204" pitchFamily="34" charset="0"/>
            </a:rPr>
            <a:t>Methoden-</a:t>
          </a:r>
        </a:p>
        <a:p>
          <a:pPr lvl="0" algn="ctr" defTabSz="577850">
            <a:lnSpc>
              <a:spcPct val="90000"/>
            </a:lnSpc>
            <a:spcBef>
              <a:spcPct val="0"/>
            </a:spcBef>
            <a:spcAft>
              <a:spcPct val="35000"/>
            </a:spcAft>
          </a:pPr>
          <a:r>
            <a:rPr lang="de-CH" sz="1300" kern="1200" dirty="0" err="1" smtClean="0">
              <a:latin typeface="Arial" panose="020B0604020202020204" pitchFamily="34" charset="0"/>
              <a:cs typeface="Arial" panose="020B0604020202020204" pitchFamily="34" charset="0"/>
            </a:rPr>
            <a:t>kompetenz</a:t>
          </a:r>
          <a:endParaRPr lang="de-CH" sz="1300" kern="1200" dirty="0">
            <a:latin typeface="Arial" panose="020B0604020202020204" pitchFamily="34" charset="0"/>
            <a:cs typeface="Arial" panose="020B0604020202020204" pitchFamily="34" charset="0"/>
          </a:endParaRPr>
        </a:p>
      </dsp:txBody>
      <dsp:txXfrm rot="-20700000">
        <a:off x="3747225" y="586756"/>
        <a:ext cx="858363" cy="858363"/>
      </dsp:txXfrm>
    </dsp:sp>
    <dsp:sp modelId="{24743227-BF87-4C20-B9C8-97A810BE9CD3}">
      <dsp:nvSpPr>
        <dsp:cNvPr id="0" name=""/>
        <dsp:cNvSpPr/>
      </dsp:nvSpPr>
      <dsp:spPr>
        <a:xfrm>
          <a:off x="3618053" y="1513277"/>
          <a:ext cx="2746763" cy="2746763"/>
        </a:xfrm>
        <a:prstGeom prst="circularArrow">
          <a:avLst>
            <a:gd name="adj1" fmla="val 4688"/>
            <a:gd name="adj2" fmla="val 299029"/>
            <a:gd name="adj3" fmla="val 2508888"/>
            <a:gd name="adj4" fmla="val 15877045"/>
            <a:gd name="adj5" fmla="val 5469"/>
          </a:avLst>
        </a:prstGeom>
        <a:solidFill>
          <a:srgbClr val="5BB9FF"/>
        </a:solidFill>
        <a:ln>
          <a:noFill/>
        </a:ln>
        <a:effectLst/>
      </dsp:spPr>
      <dsp:style>
        <a:lnRef idx="0">
          <a:scrgbClr r="0" g="0" b="0"/>
        </a:lnRef>
        <a:fillRef idx="1">
          <a:scrgbClr r="0" g="0" b="0"/>
        </a:fillRef>
        <a:effectRef idx="0">
          <a:scrgbClr r="0" g="0" b="0"/>
        </a:effectRef>
        <a:fontRef idx="minor">
          <a:schemeClr val="lt1"/>
        </a:fontRef>
      </dsp:style>
    </dsp:sp>
    <dsp:sp modelId="{7383A873-720B-4682-9C53-90B7B1B3BD24}">
      <dsp:nvSpPr>
        <dsp:cNvPr id="0" name=""/>
        <dsp:cNvSpPr/>
      </dsp:nvSpPr>
      <dsp:spPr>
        <a:xfrm>
          <a:off x="2261322" y="984010"/>
          <a:ext cx="1995695" cy="1995695"/>
        </a:xfrm>
        <a:prstGeom prst="leftCircularArrow">
          <a:avLst>
            <a:gd name="adj1" fmla="val 6452"/>
            <a:gd name="adj2" fmla="val 429999"/>
            <a:gd name="adj3" fmla="val 10489124"/>
            <a:gd name="adj4" fmla="val 14837806"/>
            <a:gd name="adj5" fmla="val 7527"/>
          </a:avLst>
        </a:prstGeom>
        <a:solidFill>
          <a:srgbClr val="5BB9FF"/>
        </a:solidFill>
        <a:ln>
          <a:noFill/>
        </a:ln>
        <a:effectLst/>
      </dsp:spPr>
      <dsp:style>
        <a:lnRef idx="0">
          <a:scrgbClr r="0" g="0" b="0"/>
        </a:lnRef>
        <a:fillRef idx="1">
          <a:scrgbClr r="0" g="0" b="0"/>
        </a:fillRef>
        <a:effectRef idx="0">
          <a:scrgbClr r="0" g="0" b="0"/>
        </a:effectRef>
        <a:fontRef idx="minor">
          <a:schemeClr val="lt1"/>
        </a:fontRef>
      </dsp:style>
    </dsp:sp>
    <dsp:sp modelId="{3A6AC4E5-5EE8-4565-8288-35A6A5E86183}">
      <dsp:nvSpPr>
        <dsp:cNvPr id="0" name=""/>
        <dsp:cNvSpPr/>
      </dsp:nvSpPr>
      <dsp:spPr>
        <a:xfrm>
          <a:off x="3058139" y="-82307"/>
          <a:ext cx="2151761" cy="2151761"/>
        </a:xfrm>
        <a:prstGeom prst="circularArrow">
          <a:avLst>
            <a:gd name="adj1" fmla="val 5984"/>
            <a:gd name="adj2" fmla="val 394124"/>
            <a:gd name="adj3" fmla="val 13313824"/>
            <a:gd name="adj4" fmla="val 10508221"/>
            <a:gd name="adj5" fmla="val 6981"/>
          </a:avLst>
        </a:prstGeom>
        <a:solidFill>
          <a:srgbClr val="5BB9F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DDA50-B1E3-4698-901E-E1D824F8B6BD}">
      <dsp:nvSpPr>
        <dsp:cNvPr id="0" name=""/>
        <dsp:cNvSpPr/>
      </dsp:nvSpPr>
      <dsp:spPr>
        <a:xfrm>
          <a:off x="3780420" y="1153817"/>
          <a:ext cx="3330514" cy="187521"/>
        </a:xfrm>
        <a:custGeom>
          <a:avLst/>
          <a:gdLst/>
          <a:ahLst/>
          <a:cxnLst/>
          <a:rect l="0" t="0" r="0" b="0"/>
          <a:pathLst>
            <a:path>
              <a:moveTo>
                <a:pt x="0" y="0"/>
              </a:moveTo>
              <a:lnTo>
                <a:pt x="0" y="93760"/>
              </a:lnTo>
              <a:lnTo>
                <a:pt x="3330514" y="93760"/>
              </a:lnTo>
              <a:lnTo>
                <a:pt x="3330514" y="187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8BD7F4-2767-47C6-AB96-274F4A823B09}">
      <dsp:nvSpPr>
        <dsp:cNvPr id="0" name=""/>
        <dsp:cNvSpPr/>
      </dsp:nvSpPr>
      <dsp:spPr>
        <a:xfrm>
          <a:off x="3780420" y="1153817"/>
          <a:ext cx="2250035" cy="187521"/>
        </a:xfrm>
        <a:custGeom>
          <a:avLst/>
          <a:gdLst/>
          <a:ahLst/>
          <a:cxnLst/>
          <a:rect l="0" t="0" r="0" b="0"/>
          <a:pathLst>
            <a:path>
              <a:moveTo>
                <a:pt x="0" y="0"/>
              </a:moveTo>
              <a:lnTo>
                <a:pt x="0" y="93760"/>
              </a:lnTo>
              <a:lnTo>
                <a:pt x="2250035" y="93760"/>
              </a:lnTo>
              <a:lnTo>
                <a:pt x="2250035" y="187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E6CCC-6BD0-457C-9E1B-48F36354323D}">
      <dsp:nvSpPr>
        <dsp:cNvPr id="0" name=""/>
        <dsp:cNvSpPr/>
      </dsp:nvSpPr>
      <dsp:spPr>
        <a:xfrm>
          <a:off x="3780420" y="1153817"/>
          <a:ext cx="1169556" cy="187521"/>
        </a:xfrm>
        <a:custGeom>
          <a:avLst/>
          <a:gdLst/>
          <a:ahLst/>
          <a:cxnLst/>
          <a:rect l="0" t="0" r="0" b="0"/>
          <a:pathLst>
            <a:path>
              <a:moveTo>
                <a:pt x="0" y="0"/>
              </a:moveTo>
              <a:lnTo>
                <a:pt x="0" y="93760"/>
              </a:lnTo>
              <a:lnTo>
                <a:pt x="1169556" y="93760"/>
              </a:lnTo>
              <a:lnTo>
                <a:pt x="1169556" y="187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EC095-A987-445B-B11D-296591E26AD4}">
      <dsp:nvSpPr>
        <dsp:cNvPr id="0" name=""/>
        <dsp:cNvSpPr/>
      </dsp:nvSpPr>
      <dsp:spPr>
        <a:xfrm>
          <a:off x="3734700" y="1153817"/>
          <a:ext cx="91440" cy="187521"/>
        </a:xfrm>
        <a:custGeom>
          <a:avLst/>
          <a:gdLst/>
          <a:ahLst/>
          <a:cxnLst/>
          <a:rect l="0" t="0" r="0" b="0"/>
          <a:pathLst>
            <a:path>
              <a:moveTo>
                <a:pt x="45720" y="0"/>
              </a:moveTo>
              <a:lnTo>
                <a:pt x="45720" y="93760"/>
              </a:lnTo>
              <a:lnTo>
                <a:pt x="134797" y="93760"/>
              </a:lnTo>
              <a:lnTo>
                <a:pt x="134797" y="187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99CE9-E4DB-45A6-8A1B-D387EF2CABD1}">
      <dsp:nvSpPr>
        <dsp:cNvPr id="0" name=""/>
        <dsp:cNvSpPr/>
      </dsp:nvSpPr>
      <dsp:spPr>
        <a:xfrm>
          <a:off x="2789017" y="1153817"/>
          <a:ext cx="991402" cy="187521"/>
        </a:xfrm>
        <a:custGeom>
          <a:avLst/>
          <a:gdLst/>
          <a:ahLst/>
          <a:cxnLst/>
          <a:rect l="0" t="0" r="0" b="0"/>
          <a:pathLst>
            <a:path>
              <a:moveTo>
                <a:pt x="991402" y="0"/>
              </a:moveTo>
              <a:lnTo>
                <a:pt x="991402" y="93760"/>
              </a:lnTo>
              <a:lnTo>
                <a:pt x="0" y="93760"/>
              </a:lnTo>
              <a:lnTo>
                <a:pt x="0" y="187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574D98-68E5-4D5F-A11F-2FC2A6FF02FF}">
      <dsp:nvSpPr>
        <dsp:cNvPr id="0" name=""/>
        <dsp:cNvSpPr/>
      </dsp:nvSpPr>
      <dsp:spPr>
        <a:xfrm>
          <a:off x="1351355" y="1787817"/>
          <a:ext cx="133943" cy="2312761"/>
        </a:xfrm>
        <a:custGeom>
          <a:avLst/>
          <a:gdLst/>
          <a:ahLst/>
          <a:cxnLst/>
          <a:rect l="0" t="0" r="0" b="0"/>
          <a:pathLst>
            <a:path>
              <a:moveTo>
                <a:pt x="0" y="0"/>
              </a:moveTo>
              <a:lnTo>
                <a:pt x="0" y="2312761"/>
              </a:lnTo>
              <a:lnTo>
                <a:pt x="133943" y="23127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FB59B8-482B-48A6-8DE1-5FA487CBDAA8}">
      <dsp:nvSpPr>
        <dsp:cNvPr id="0" name=""/>
        <dsp:cNvSpPr/>
      </dsp:nvSpPr>
      <dsp:spPr>
        <a:xfrm>
          <a:off x="1351355" y="1787817"/>
          <a:ext cx="133943" cy="1678761"/>
        </a:xfrm>
        <a:custGeom>
          <a:avLst/>
          <a:gdLst/>
          <a:ahLst/>
          <a:cxnLst/>
          <a:rect l="0" t="0" r="0" b="0"/>
          <a:pathLst>
            <a:path>
              <a:moveTo>
                <a:pt x="0" y="0"/>
              </a:moveTo>
              <a:lnTo>
                <a:pt x="0" y="1678761"/>
              </a:lnTo>
              <a:lnTo>
                <a:pt x="133943" y="16787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B9B3CD-086B-4161-9D11-CC1D5BC45919}">
      <dsp:nvSpPr>
        <dsp:cNvPr id="0" name=""/>
        <dsp:cNvSpPr/>
      </dsp:nvSpPr>
      <dsp:spPr>
        <a:xfrm>
          <a:off x="1351355" y="1787817"/>
          <a:ext cx="133943" cy="1044760"/>
        </a:xfrm>
        <a:custGeom>
          <a:avLst/>
          <a:gdLst/>
          <a:ahLst/>
          <a:cxnLst/>
          <a:rect l="0" t="0" r="0" b="0"/>
          <a:pathLst>
            <a:path>
              <a:moveTo>
                <a:pt x="0" y="0"/>
              </a:moveTo>
              <a:lnTo>
                <a:pt x="0" y="1044760"/>
              </a:lnTo>
              <a:lnTo>
                <a:pt x="133943" y="1044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D92E33-01C1-43B8-9C8C-298E9EFE9744}">
      <dsp:nvSpPr>
        <dsp:cNvPr id="0" name=""/>
        <dsp:cNvSpPr/>
      </dsp:nvSpPr>
      <dsp:spPr>
        <a:xfrm>
          <a:off x="1351355" y="1787817"/>
          <a:ext cx="133943" cy="410760"/>
        </a:xfrm>
        <a:custGeom>
          <a:avLst/>
          <a:gdLst/>
          <a:ahLst/>
          <a:cxnLst/>
          <a:rect l="0" t="0" r="0" b="0"/>
          <a:pathLst>
            <a:path>
              <a:moveTo>
                <a:pt x="0" y="0"/>
              </a:moveTo>
              <a:lnTo>
                <a:pt x="0" y="410760"/>
              </a:lnTo>
              <a:lnTo>
                <a:pt x="133943" y="410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335465-0232-489A-AD4B-081EFC0DCA82}">
      <dsp:nvSpPr>
        <dsp:cNvPr id="0" name=""/>
        <dsp:cNvSpPr/>
      </dsp:nvSpPr>
      <dsp:spPr>
        <a:xfrm>
          <a:off x="1708538" y="1153817"/>
          <a:ext cx="2071881" cy="187521"/>
        </a:xfrm>
        <a:custGeom>
          <a:avLst/>
          <a:gdLst/>
          <a:ahLst/>
          <a:cxnLst/>
          <a:rect l="0" t="0" r="0" b="0"/>
          <a:pathLst>
            <a:path>
              <a:moveTo>
                <a:pt x="2071881" y="0"/>
              </a:moveTo>
              <a:lnTo>
                <a:pt x="2071881" y="93760"/>
              </a:lnTo>
              <a:lnTo>
                <a:pt x="0" y="93760"/>
              </a:lnTo>
              <a:lnTo>
                <a:pt x="0" y="187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2EC4B4-3C52-4791-841C-DB2C1B6A2263}">
      <dsp:nvSpPr>
        <dsp:cNvPr id="0" name=""/>
        <dsp:cNvSpPr/>
      </dsp:nvSpPr>
      <dsp:spPr>
        <a:xfrm>
          <a:off x="110537" y="2246418"/>
          <a:ext cx="160666" cy="1044760"/>
        </a:xfrm>
        <a:custGeom>
          <a:avLst/>
          <a:gdLst/>
          <a:ahLst/>
          <a:cxnLst/>
          <a:rect l="0" t="0" r="0" b="0"/>
          <a:pathLst>
            <a:path>
              <a:moveTo>
                <a:pt x="0" y="0"/>
              </a:moveTo>
              <a:lnTo>
                <a:pt x="0" y="1044760"/>
              </a:lnTo>
              <a:lnTo>
                <a:pt x="160666" y="1044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C90CC-354B-4851-AE17-F9D010608B5B}">
      <dsp:nvSpPr>
        <dsp:cNvPr id="0" name=""/>
        <dsp:cNvSpPr/>
      </dsp:nvSpPr>
      <dsp:spPr>
        <a:xfrm>
          <a:off x="110537" y="2246418"/>
          <a:ext cx="160666" cy="410760"/>
        </a:xfrm>
        <a:custGeom>
          <a:avLst/>
          <a:gdLst/>
          <a:ahLst/>
          <a:cxnLst/>
          <a:rect l="0" t="0" r="0" b="0"/>
          <a:pathLst>
            <a:path>
              <a:moveTo>
                <a:pt x="0" y="0"/>
              </a:moveTo>
              <a:lnTo>
                <a:pt x="0" y="410760"/>
              </a:lnTo>
              <a:lnTo>
                <a:pt x="160666" y="410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53E63-8114-4E88-96CE-6DD3F8C9C57E}">
      <dsp:nvSpPr>
        <dsp:cNvPr id="0" name=""/>
        <dsp:cNvSpPr/>
      </dsp:nvSpPr>
      <dsp:spPr>
        <a:xfrm>
          <a:off x="538982" y="1153817"/>
          <a:ext cx="3241437" cy="187521"/>
        </a:xfrm>
        <a:custGeom>
          <a:avLst/>
          <a:gdLst/>
          <a:ahLst/>
          <a:cxnLst/>
          <a:rect l="0" t="0" r="0" b="0"/>
          <a:pathLst>
            <a:path>
              <a:moveTo>
                <a:pt x="3241437" y="0"/>
              </a:moveTo>
              <a:lnTo>
                <a:pt x="3241437" y="93760"/>
              </a:lnTo>
              <a:lnTo>
                <a:pt x="0" y="93760"/>
              </a:lnTo>
              <a:lnTo>
                <a:pt x="0" y="187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53D081-7FA4-4F57-B4F6-5F8B7DFA0212}">
      <dsp:nvSpPr>
        <dsp:cNvPr id="0" name=""/>
        <dsp:cNvSpPr/>
      </dsp:nvSpPr>
      <dsp:spPr>
        <a:xfrm>
          <a:off x="1949820" y="500717"/>
          <a:ext cx="3661199" cy="653100"/>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CH" sz="1600" kern="1200" dirty="0" smtClean="0">
              <a:latin typeface="Arial" panose="020B0604020202020204" pitchFamily="34" charset="0"/>
              <a:cs typeface="Arial" panose="020B0604020202020204" pitchFamily="34" charset="0"/>
            </a:rPr>
            <a:t>Fachkompetenzen</a:t>
          </a:r>
          <a:endParaRPr lang="de-CH" sz="1600" kern="1200" dirty="0">
            <a:latin typeface="Arial" panose="020B0604020202020204" pitchFamily="34" charset="0"/>
            <a:cs typeface="Arial" panose="020B0604020202020204" pitchFamily="34" charset="0"/>
          </a:endParaRPr>
        </a:p>
      </dsp:txBody>
      <dsp:txXfrm>
        <a:off x="1949820" y="500717"/>
        <a:ext cx="3661199" cy="653100"/>
      </dsp:txXfrm>
    </dsp:sp>
    <dsp:sp modelId="{478528F5-D597-4702-BA34-56B9CEEAEAE9}">
      <dsp:nvSpPr>
        <dsp:cNvPr id="0" name=""/>
        <dsp:cNvSpPr/>
      </dsp:nvSpPr>
      <dsp:spPr>
        <a:xfrm>
          <a:off x="3426" y="1341338"/>
          <a:ext cx="1071112" cy="9050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Richtziel</a:t>
          </a:r>
          <a:r>
            <a:rPr lang="de-CH" sz="800" kern="1200" dirty="0" smtClean="0">
              <a:latin typeface="Arial" panose="020B0604020202020204" pitchFamily="34" charset="0"/>
              <a:cs typeface="Arial" panose="020B0604020202020204" pitchFamily="34" charset="0"/>
            </a:rPr>
            <a:t> </a:t>
          </a:r>
          <a:r>
            <a:rPr lang="de-CH" sz="1000" kern="1200" dirty="0" smtClean="0">
              <a:latin typeface="Arial" panose="020B0604020202020204" pitchFamily="34" charset="0"/>
              <a:cs typeface="Arial" panose="020B0604020202020204" pitchFamily="34" charset="0"/>
            </a:rPr>
            <a:t>1.1.1</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Material /Waren oder Dienstleistungen bewirtschaften</a:t>
          </a:r>
          <a:endParaRPr lang="de-CH" sz="1000" kern="1200" dirty="0">
            <a:latin typeface="Arial" panose="020B0604020202020204" pitchFamily="34" charset="0"/>
            <a:cs typeface="Arial" panose="020B0604020202020204" pitchFamily="34" charset="0"/>
          </a:endParaRPr>
        </a:p>
      </dsp:txBody>
      <dsp:txXfrm>
        <a:off x="3426" y="1341338"/>
        <a:ext cx="1071112" cy="905079"/>
      </dsp:txXfrm>
    </dsp:sp>
    <dsp:sp modelId="{9446E46E-049E-4DB8-945E-7B5307B0B048}">
      <dsp:nvSpPr>
        <dsp:cNvPr id="0" name=""/>
        <dsp:cNvSpPr/>
      </dsp:nvSpPr>
      <dsp:spPr>
        <a:xfrm>
          <a:off x="271204" y="2433940"/>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Material/Waren</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beschaffen</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1.1.1.1</a:t>
          </a:r>
          <a:endParaRPr lang="de-CH" sz="1000" kern="1200" dirty="0">
            <a:latin typeface="Arial" panose="020B0604020202020204" pitchFamily="34" charset="0"/>
            <a:cs typeface="Arial" panose="020B0604020202020204" pitchFamily="34" charset="0"/>
          </a:endParaRPr>
        </a:p>
      </dsp:txBody>
      <dsp:txXfrm>
        <a:off x="271204" y="2433940"/>
        <a:ext cx="892958" cy="446479"/>
      </dsp:txXfrm>
    </dsp:sp>
    <dsp:sp modelId="{FAD8EBE3-6C0B-47D3-95EB-2E1904A17DD8}">
      <dsp:nvSpPr>
        <dsp:cNvPr id="0" name=""/>
        <dsp:cNvSpPr/>
      </dsp:nvSpPr>
      <dsp:spPr>
        <a:xfrm>
          <a:off x="271204" y="3067940"/>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Material/Waren</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lagern</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1.1.1.2</a:t>
          </a:r>
          <a:endParaRPr lang="de-CH" sz="1000" kern="1200" dirty="0">
            <a:latin typeface="Arial" panose="020B0604020202020204" pitchFamily="34" charset="0"/>
            <a:cs typeface="Arial" panose="020B0604020202020204" pitchFamily="34" charset="0"/>
          </a:endParaRPr>
        </a:p>
      </dsp:txBody>
      <dsp:txXfrm>
        <a:off x="271204" y="3067940"/>
        <a:ext cx="892958" cy="446479"/>
      </dsp:txXfrm>
    </dsp:sp>
    <dsp:sp modelId="{88AE2B03-A84C-4B6A-B569-BABA2BB88D99}">
      <dsp:nvSpPr>
        <dsp:cNvPr id="0" name=""/>
        <dsp:cNvSpPr/>
      </dsp:nvSpPr>
      <dsp:spPr>
        <a:xfrm>
          <a:off x="1262059" y="1341338"/>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Richtziel 1.1.2.</a:t>
          </a:r>
          <a:endParaRPr lang="de-CH" sz="1000" kern="1200" dirty="0">
            <a:latin typeface="Arial" panose="020B0604020202020204" pitchFamily="34" charset="0"/>
            <a:cs typeface="Arial" panose="020B0604020202020204" pitchFamily="34" charset="0"/>
          </a:endParaRPr>
        </a:p>
      </dsp:txBody>
      <dsp:txXfrm>
        <a:off x="1262059" y="1341338"/>
        <a:ext cx="892958" cy="446479"/>
      </dsp:txXfrm>
    </dsp:sp>
    <dsp:sp modelId="{F5D4CA7A-7E01-4956-BD6E-2C591191B1F4}">
      <dsp:nvSpPr>
        <dsp:cNvPr id="0" name=""/>
        <dsp:cNvSpPr/>
      </dsp:nvSpPr>
      <dsp:spPr>
        <a:xfrm>
          <a:off x="1485298" y="1975339"/>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de-CH" sz="2900" kern="1200"/>
        </a:p>
      </dsp:txBody>
      <dsp:txXfrm>
        <a:off x="1485298" y="1975339"/>
        <a:ext cx="892958" cy="446479"/>
      </dsp:txXfrm>
    </dsp:sp>
    <dsp:sp modelId="{4E5C94B3-DE6E-43A6-B1E0-1EB07B5D0341}">
      <dsp:nvSpPr>
        <dsp:cNvPr id="0" name=""/>
        <dsp:cNvSpPr/>
      </dsp:nvSpPr>
      <dsp:spPr>
        <a:xfrm>
          <a:off x="1485298" y="2609339"/>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de-CH" sz="2900" kern="1200"/>
        </a:p>
      </dsp:txBody>
      <dsp:txXfrm>
        <a:off x="1485298" y="2609339"/>
        <a:ext cx="892958" cy="446479"/>
      </dsp:txXfrm>
    </dsp:sp>
    <dsp:sp modelId="{F36BA2F6-D79C-47F8-88C0-6FCD189A47BA}">
      <dsp:nvSpPr>
        <dsp:cNvPr id="0" name=""/>
        <dsp:cNvSpPr/>
      </dsp:nvSpPr>
      <dsp:spPr>
        <a:xfrm>
          <a:off x="1485298" y="3243339"/>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de-CH" sz="2900" kern="1200"/>
        </a:p>
      </dsp:txBody>
      <dsp:txXfrm>
        <a:off x="1485298" y="3243339"/>
        <a:ext cx="892958" cy="446479"/>
      </dsp:txXfrm>
    </dsp:sp>
    <dsp:sp modelId="{1118C581-A718-48E8-BCCE-1AB8AEE45046}">
      <dsp:nvSpPr>
        <dsp:cNvPr id="0" name=""/>
        <dsp:cNvSpPr/>
      </dsp:nvSpPr>
      <dsp:spPr>
        <a:xfrm>
          <a:off x="1485298" y="3877339"/>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de-CH" sz="2900" kern="1200"/>
        </a:p>
      </dsp:txBody>
      <dsp:txXfrm>
        <a:off x="1485298" y="3877339"/>
        <a:ext cx="892958" cy="446479"/>
      </dsp:txXfrm>
    </dsp:sp>
    <dsp:sp modelId="{29792AAC-8DF3-4D2A-8931-AF2300EF4766}">
      <dsp:nvSpPr>
        <dsp:cNvPr id="0" name=""/>
        <dsp:cNvSpPr/>
      </dsp:nvSpPr>
      <dsp:spPr>
        <a:xfrm>
          <a:off x="2342538" y="1341338"/>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Richtziel</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1.1.3</a:t>
          </a:r>
          <a:endParaRPr lang="de-CH" sz="1000" kern="1200" dirty="0">
            <a:latin typeface="Arial" panose="020B0604020202020204" pitchFamily="34" charset="0"/>
            <a:cs typeface="Arial" panose="020B0604020202020204" pitchFamily="34" charset="0"/>
          </a:endParaRPr>
        </a:p>
      </dsp:txBody>
      <dsp:txXfrm>
        <a:off x="2342538" y="1341338"/>
        <a:ext cx="892958" cy="446479"/>
      </dsp:txXfrm>
    </dsp:sp>
    <dsp:sp modelId="{8F9DA3BC-4589-475C-B7D3-ED3ED8957F2D}">
      <dsp:nvSpPr>
        <dsp:cNvPr id="0" name=""/>
        <dsp:cNvSpPr/>
      </dsp:nvSpPr>
      <dsp:spPr>
        <a:xfrm>
          <a:off x="3423017" y="1341338"/>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Richtziel</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1.1.4</a:t>
          </a:r>
          <a:endParaRPr lang="de-CH" sz="1000" kern="1200" dirty="0">
            <a:latin typeface="Arial" panose="020B0604020202020204" pitchFamily="34" charset="0"/>
            <a:cs typeface="Arial" panose="020B0604020202020204" pitchFamily="34" charset="0"/>
          </a:endParaRPr>
        </a:p>
      </dsp:txBody>
      <dsp:txXfrm>
        <a:off x="3423017" y="1341338"/>
        <a:ext cx="892958" cy="446479"/>
      </dsp:txXfrm>
    </dsp:sp>
    <dsp:sp modelId="{935CFEC6-FAEA-460E-A248-B16C3DB3E521}">
      <dsp:nvSpPr>
        <dsp:cNvPr id="0" name=""/>
        <dsp:cNvSpPr/>
      </dsp:nvSpPr>
      <dsp:spPr>
        <a:xfrm>
          <a:off x="4503497" y="1341338"/>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Richtziel</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1.1.5</a:t>
          </a:r>
          <a:endParaRPr lang="de-CH" sz="1000" kern="1200" dirty="0">
            <a:latin typeface="Arial" panose="020B0604020202020204" pitchFamily="34" charset="0"/>
            <a:cs typeface="Arial" panose="020B0604020202020204" pitchFamily="34" charset="0"/>
          </a:endParaRPr>
        </a:p>
      </dsp:txBody>
      <dsp:txXfrm>
        <a:off x="4503497" y="1341338"/>
        <a:ext cx="892958" cy="446479"/>
      </dsp:txXfrm>
    </dsp:sp>
    <dsp:sp modelId="{6C569DA8-9C83-4E7E-BFA6-4A6A28F00A1A}">
      <dsp:nvSpPr>
        <dsp:cNvPr id="0" name=""/>
        <dsp:cNvSpPr/>
      </dsp:nvSpPr>
      <dsp:spPr>
        <a:xfrm>
          <a:off x="5583976" y="1341338"/>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Richtziel</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1.1.6</a:t>
          </a:r>
          <a:endParaRPr lang="de-CH" sz="1000" kern="1200" dirty="0">
            <a:latin typeface="Arial" panose="020B0604020202020204" pitchFamily="34" charset="0"/>
            <a:cs typeface="Arial" panose="020B0604020202020204" pitchFamily="34" charset="0"/>
          </a:endParaRPr>
        </a:p>
      </dsp:txBody>
      <dsp:txXfrm>
        <a:off x="5583976" y="1341338"/>
        <a:ext cx="892958" cy="446479"/>
      </dsp:txXfrm>
    </dsp:sp>
    <dsp:sp modelId="{6F3DF380-D083-4E88-9D78-D67A79CED32E}">
      <dsp:nvSpPr>
        <dsp:cNvPr id="0" name=""/>
        <dsp:cNvSpPr/>
      </dsp:nvSpPr>
      <dsp:spPr>
        <a:xfrm>
          <a:off x="6664455" y="1341338"/>
          <a:ext cx="892958" cy="446479"/>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Richtziel</a:t>
          </a:r>
        </a:p>
        <a:p>
          <a:pPr lvl="0" algn="ctr" defTabSz="444500">
            <a:lnSpc>
              <a:spcPct val="90000"/>
            </a:lnSpc>
            <a:spcBef>
              <a:spcPct val="0"/>
            </a:spcBef>
            <a:spcAft>
              <a:spcPct val="35000"/>
            </a:spcAft>
          </a:pPr>
          <a:r>
            <a:rPr lang="de-CH" sz="1000" kern="1200" dirty="0" smtClean="0">
              <a:latin typeface="Arial" panose="020B0604020202020204" pitchFamily="34" charset="0"/>
              <a:cs typeface="Arial" panose="020B0604020202020204" pitchFamily="34" charset="0"/>
            </a:rPr>
            <a:t>1.1.7</a:t>
          </a:r>
          <a:endParaRPr lang="de-CH" sz="1000" kern="1200" dirty="0">
            <a:latin typeface="Arial" panose="020B0604020202020204" pitchFamily="34" charset="0"/>
            <a:cs typeface="Arial" panose="020B0604020202020204" pitchFamily="34" charset="0"/>
          </a:endParaRPr>
        </a:p>
      </dsp:txBody>
      <dsp:txXfrm>
        <a:off x="6664455" y="1341338"/>
        <a:ext cx="892958" cy="4464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25.07.2016</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39738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25.07.2016</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329781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114292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Abschlussprüfung, das betriebliche Qualifikationsverfahren,</a:t>
            </a:r>
            <a:r>
              <a:rPr lang="de-CH" baseline="0" dirty="0" smtClean="0"/>
              <a:t> wird später im </a:t>
            </a:r>
            <a:r>
              <a:rPr lang="de-CH" baseline="0" dirty="0" err="1" smtClean="0"/>
              <a:t>üK</a:t>
            </a:r>
            <a:r>
              <a:rPr lang="de-CH" baseline="0" dirty="0" smtClean="0"/>
              <a:t> 4 und 5 detailliert behandelt.</a:t>
            </a:r>
          </a:p>
          <a:p>
            <a:r>
              <a:rPr lang="de-CH" baseline="0" dirty="0" smtClean="0"/>
              <a:t>Dies als erster Überblick.</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297794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324510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err="1" smtClean="0"/>
              <a:t>üK</a:t>
            </a:r>
            <a:r>
              <a:rPr lang="de-CH" dirty="0" smtClean="0"/>
              <a:t>-Leiterinnen/</a:t>
            </a:r>
            <a:r>
              <a:rPr lang="de-CH" dirty="0" err="1" smtClean="0"/>
              <a:t>üK</a:t>
            </a:r>
            <a:r>
              <a:rPr lang="de-CH" dirty="0" smtClean="0"/>
              <a:t>-Leiter </a:t>
            </a:r>
            <a:r>
              <a:rPr lang="de-CH" baseline="0" dirty="0" smtClean="0"/>
              <a:t>fassen zusammen und bringen die Begriffskarten in Verbindung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1004081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Schulische Bildung haben wir angeschaut,</a:t>
            </a:r>
            <a:r>
              <a:rPr lang="de-CH" baseline="0" dirty="0" smtClean="0"/>
              <a:t> jetzt konzentrieren wir uns auf die Betriebliche Bildung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48659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smtClean="0"/>
              <a:t>Der Ablauf, die Organisation und die Inhalte Ihrer betrieblichen Ausbildung sind in der Lern- und Leistungsdokumentation beschrieben.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288569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385565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8299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Hier bietet sich Gelegenheit, dass sich die</a:t>
            </a:r>
            <a:r>
              <a:rPr lang="de-CH" baseline="0" dirty="0" smtClean="0"/>
              <a:t> Lernenden die Fragen gegenseitig beantworten.</a:t>
            </a:r>
          </a:p>
          <a:p>
            <a:r>
              <a:rPr lang="de-CH" dirty="0" err="1" smtClean="0"/>
              <a:t>üK</a:t>
            </a:r>
            <a:r>
              <a:rPr lang="de-CH" dirty="0" smtClean="0"/>
              <a:t>-Leiterinnen/</a:t>
            </a:r>
            <a:r>
              <a:rPr lang="de-CH" dirty="0" err="1" smtClean="0"/>
              <a:t>üK</a:t>
            </a:r>
            <a:r>
              <a:rPr lang="de-CH" dirty="0" smtClean="0"/>
              <a:t>-Leiter</a:t>
            </a:r>
            <a:r>
              <a:rPr lang="de-CH" baseline="0" dirty="0" smtClean="0"/>
              <a:t> korrigieren und präzisieren.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12134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Es</a:t>
            </a:r>
            <a:r>
              <a:rPr lang="de-CH" baseline="0" dirty="0" smtClean="0"/>
              <a:t> werden nun Register für Register abgearbeitet =&gt; Registertitel auf ein Flip-Chart schreiben und abhaken</a:t>
            </a:r>
            <a:endParaRPr lang="de-CH" dirty="0" smtClean="0"/>
          </a:p>
          <a:p>
            <a:endParaRPr lang="de-CH" dirty="0" smtClean="0"/>
          </a:p>
          <a:p>
            <a:r>
              <a:rPr lang="de-CH" dirty="0" smtClean="0"/>
              <a:t>Klassengespräch: Einzelne Lernende erklären lassen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1131740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417683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Vorschlag für </a:t>
            </a:r>
            <a:r>
              <a:rPr lang="de-CH" dirty="0" err="1" smtClean="0"/>
              <a:t>üK</a:t>
            </a:r>
            <a:r>
              <a:rPr lang="de-CH" dirty="0" smtClean="0"/>
              <a:t>-Leiterinnen/</a:t>
            </a:r>
            <a:r>
              <a:rPr lang="de-CH" dirty="0" err="1" smtClean="0"/>
              <a:t>üK</a:t>
            </a:r>
            <a:r>
              <a:rPr lang="de-CH" dirty="0" smtClean="0"/>
              <a:t>-Leiter:</a:t>
            </a:r>
          </a:p>
          <a:p>
            <a:r>
              <a:rPr lang="de-CH" dirty="0" smtClean="0"/>
              <a:t>Schreiben</a:t>
            </a:r>
            <a:r>
              <a:rPr lang="de-CH" baseline="0" dirty="0" smtClean="0"/>
              <a:t> Sie die Zielsetzungen auf einen Flip-Chart. Hängen Sie diesen so auf, dass er für die Lernenden jederzeit ersichtlich ist.</a:t>
            </a:r>
          </a:p>
          <a:p>
            <a:endParaRPr lang="de-CH" baseline="0" dirty="0" smtClean="0"/>
          </a:p>
          <a:p>
            <a:r>
              <a:rPr lang="de-CH" baseline="0" dirty="0" smtClean="0"/>
              <a:t>Ablauf: Halten Sie den Ablauf des Unterrichts ebenfalls auf einem Plakat, einem Flip-Chart oder mit einem anderen geeigneten Hilfsmittel</a:t>
            </a:r>
          </a:p>
          <a:p>
            <a:r>
              <a:rPr lang="de-CH" baseline="0" dirty="0" smtClean="0"/>
              <a:t>fest. Der strukturierte Ablauf des Unterrichts ist ein wichtiger Bestandteil für erfolgreiches Lernen.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250670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mtClean="0"/>
              <a:t>Beilagen beachten</a:t>
            </a:r>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544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Um berufliche Anforderungen zu erfüllen und zu bewältigen,</a:t>
            </a:r>
            <a:r>
              <a:rPr lang="de-CH" baseline="0" dirty="0" smtClean="0"/>
              <a:t> brauchen Berufsleute berufliche Handlungskompetenzen.</a:t>
            </a:r>
            <a:r>
              <a:rPr lang="de-CH" dirty="0" smtClean="0"/>
              <a:t> Fach-,</a:t>
            </a:r>
            <a:r>
              <a:rPr lang="de-CH" baseline="0" dirty="0" smtClean="0"/>
              <a:t> Methoden-, Sozial- und Selbstkompetenz spielen wie Zahnräder ineinander. Dieses Miteinander in der jeweiligen Situation führt zur Handlungskompetenz</a:t>
            </a:r>
            <a:endParaRPr lang="de-CH" dirty="0" smtClean="0"/>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1440891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339151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extLst>
      <p:ext uri="{BB962C8B-B14F-4D97-AF65-F5344CB8AC3E}">
        <p14:creationId xmlns:p14="http://schemas.microsoft.com/office/powerpoint/2010/main" val="2301586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a:t>
            </a:r>
            <a:r>
              <a:rPr lang="de-CH" baseline="0" dirty="0" smtClean="0"/>
              <a:t> umschriebene Kompetenz zeigt auf, was von der angehenden Kauffrau/Kaufmann betreffend dem methodischen Vorgehen gefordert ist.</a:t>
            </a:r>
          </a:p>
          <a:p>
            <a:r>
              <a:rPr lang="de-CH" baseline="0" dirty="0" smtClean="0"/>
              <a:t>Methodisches Vorgehen = Art und Weise der Arbeitserledigung.</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1009062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smtClean="0"/>
              <a:t>Die Teilkriterien zeigen, wie die Berufsbildnerin, der Berufsbildner beobachten können, ob diese Kompetenz vorhanden ist.</a:t>
            </a:r>
          </a:p>
          <a:p>
            <a:endParaRPr lang="de-CH" baseline="0" dirty="0" smtClean="0"/>
          </a:p>
          <a:p>
            <a:r>
              <a:rPr lang="de-CH" baseline="0" dirty="0" smtClean="0"/>
              <a:t>Wichtig: Diese Kompetenzen beziehen sich immer auf eine konkrete Arbeitssituation oder auf eine Problemstellung.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extLst>
      <p:ext uri="{BB962C8B-B14F-4D97-AF65-F5344CB8AC3E}">
        <p14:creationId xmlns:p14="http://schemas.microsoft.com/office/powerpoint/2010/main" val="1199000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extLst>
      <p:ext uri="{BB962C8B-B14F-4D97-AF65-F5344CB8AC3E}">
        <p14:creationId xmlns:p14="http://schemas.microsoft.com/office/powerpoint/2010/main" val="1703743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1561652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6 Gruppen bilden (2</a:t>
            </a:r>
            <a:r>
              <a:rPr lang="de-CH" baseline="0" dirty="0" smtClean="0"/>
              <a:t> bis 4 Personen pro Gruppe).</a:t>
            </a:r>
          </a:p>
          <a:p>
            <a:r>
              <a:rPr lang="de-CH" baseline="0" dirty="0" smtClean="0"/>
              <a:t>MSS zur Bearbeitung zuteilen.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3641242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a:t>
            </a:r>
            <a:r>
              <a:rPr lang="de-CH" baseline="0" dirty="0" smtClean="0"/>
              <a:t> 7 Richtziele sind über alle Branchen gleich und gelten als Kernkompetenzen einer Kauffrau, eines Kaufmannes.</a:t>
            </a:r>
          </a:p>
          <a:p>
            <a:r>
              <a:rPr lang="de-CH" baseline="0" dirty="0" smtClean="0"/>
              <a:t>Die darunter liegenden konkret messbaren Leistungsziele sind branchenspezifisch und variieren somit von Branche zu Branche.</a:t>
            </a:r>
          </a:p>
          <a:p>
            <a:r>
              <a:rPr lang="de-CH" baseline="0" dirty="0" smtClean="0"/>
              <a:t>Diese Leistungsziele immer bezogen auf eine konkrete Arbeit/Tätigkeit zeigen Ihnen auf, was von Ihnen gefordert ist.</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extLst>
      <p:ext uri="{BB962C8B-B14F-4D97-AF65-F5344CB8AC3E}">
        <p14:creationId xmlns:p14="http://schemas.microsoft.com/office/powerpoint/2010/main" val="339228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Ihr Berufsziel ist Kauffrau/Kaufmann mit einem eidgenössischen Fähigkeitszeugnis. Um dieses Berufsziel zu erreichen haben Sie sich für eine Lehre in einer Öffentlichen Verwaltung entschieden.</a:t>
            </a:r>
          </a:p>
          <a:p>
            <a:endParaRPr lang="de-CH" dirty="0" smtClean="0"/>
          </a:p>
          <a:p>
            <a:endParaRPr lang="de-CH" dirty="0" smtClean="0"/>
          </a:p>
          <a:p>
            <a:r>
              <a:rPr lang="de-CH" dirty="0" smtClean="0"/>
              <a:t>68500 = Berufsnummer der Basis-Grundbildung</a:t>
            </a:r>
          </a:p>
          <a:p>
            <a:r>
              <a:rPr lang="de-CH" dirty="0" smtClean="0"/>
              <a:t>68600</a:t>
            </a:r>
            <a:r>
              <a:rPr lang="de-CH" baseline="0" dirty="0" smtClean="0"/>
              <a:t> = Berufsnummer der Erweiterten Grundbildung</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734280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1486443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Lernenden nachschlagen lassen</a:t>
            </a:r>
          </a:p>
          <a:p>
            <a:endParaRPr lang="de-CH" dirty="0" smtClean="0"/>
          </a:p>
          <a:p>
            <a:r>
              <a:rPr lang="de-CH" dirty="0" smtClean="0"/>
              <a:t>Am Beispiel Kapitel 06:</a:t>
            </a:r>
            <a:r>
              <a:rPr lang="de-CH" baseline="0" dirty="0" smtClean="0"/>
              <a:t> </a:t>
            </a:r>
          </a:p>
          <a:p>
            <a:r>
              <a:rPr lang="de-CH" baseline="0" dirty="0" smtClean="0"/>
              <a:t>Richtziel 1.1.1 Material/Waren oder Dienstleistungen bewirtschaften</a:t>
            </a:r>
          </a:p>
          <a:p>
            <a:r>
              <a:rPr lang="de-CH" baseline="0" dirty="0" smtClean="0"/>
              <a:t>Leistungsziele Betrieb:</a:t>
            </a:r>
          </a:p>
          <a:p>
            <a:r>
              <a:rPr lang="de-CH" baseline="0" dirty="0" smtClean="0"/>
              <a:t>1.1.1.1. Material/Waren beschaffen ohne Submission</a:t>
            </a:r>
          </a:p>
          <a:p>
            <a:r>
              <a:rPr lang="de-CH" baseline="0" dirty="0" smtClean="0"/>
              <a:t>1.1.1.2 Material/Waren lagern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3580598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 Leistungsziel beschreibt, was von den Lernenden fachlich</a:t>
            </a:r>
            <a:r>
              <a:rPr lang="de-CH" baseline="0" dirty="0" smtClean="0"/>
              <a:t> </a:t>
            </a:r>
            <a:r>
              <a:rPr lang="de-CH" dirty="0" smtClean="0"/>
              <a:t>gefordert ist.</a:t>
            </a:r>
          </a:p>
          <a:p>
            <a:r>
              <a:rPr lang="de-CH" dirty="0" smtClean="0"/>
              <a:t>Die Methoden-, Sozial</a:t>
            </a:r>
            <a:r>
              <a:rPr lang="de-CH" baseline="0" dirty="0" smtClean="0"/>
              <a:t>- und Selbstkompetenzen beschreiben, welches Verhalten gefordert ist.</a:t>
            </a:r>
          </a:p>
          <a:p>
            <a:endParaRPr lang="de-CH" baseline="0" dirty="0" smtClean="0"/>
          </a:p>
          <a:p>
            <a:r>
              <a:rPr lang="de-CH" baseline="0" dirty="0" smtClean="0"/>
              <a:t>Dies bezieht sich jeweils auf eine konkrete Arbeitssituation, die von der Berufsbildnerin, </a:t>
            </a:r>
            <a:r>
              <a:rPr lang="de-CH" baseline="0" smtClean="0"/>
              <a:t>vom Berufsbildner in </a:t>
            </a:r>
            <a:r>
              <a:rPr lang="de-CH" baseline="0" dirty="0" smtClean="0"/>
              <a:t>der ALS definiert wird.</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730788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 Thema</a:t>
            </a:r>
            <a:r>
              <a:rPr lang="de-CH" baseline="0" dirty="0" smtClean="0"/>
              <a:t> – in diesem Fall die Material/Warenbeschaffung – wird im </a:t>
            </a:r>
            <a:r>
              <a:rPr lang="de-CH" baseline="0" dirty="0" err="1" smtClean="0"/>
              <a:t>üK</a:t>
            </a:r>
            <a:r>
              <a:rPr lang="de-CH" baseline="0" dirty="0" smtClean="0"/>
              <a:t> auf den Spezialfall der Öffentlichen Ausschreibung behandelt.</a:t>
            </a:r>
          </a:p>
          <a:p>
            <a:endParaRPr lang="de-CH" baseline="0" dirty="0" smtClean="0"/>
          </a:p>
          <a:p>
            <a:r>
              <a:rPr lang="de-CH" baseline="0" dirty="0" smtClean="0"/>
              <a:t>Eine spezielle Art der Beschaffung von Material/Waren oder Dienstleistungen, so wie sie nur in der Öffentlichen Verwaltung vorkommt.</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1767624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err="1" smtClean="0"/>
              <a:t>Referenzierung</a:t>
            </a:r>
            <a:r>
              <a:rPr lang="de-CH" baseline="0" dirty="0" smtClean="0"/>
              <a:t> zum </a:t>
            </a:r>
            <a:r>
              <a:rPr lang="de-CH" baseline="0" dirty="0" err="1" smtClean="0"/>
              <a:t>üK</a:t>
            </a:r>
            <a:r>
              <a:rPr lang="de-CH" baseline="0" dirty="0" smtClean="0"/>
              <a:t>-Leistungsziel und </a:t>
            </a:r>
            <a:r>
              <a:rPr lang="de-CH" baseline="0" dirty="0" err="1" smtClean="0"/>
              <a:t>üK</a:t>
            </a:r>
            <a:r>
              <a:rPr lang="de-CH" baseline="0" dirty="0" smtClean="0"/>
              <a:t>-Programm beachten</a:t>
            </a:r>
            <a:endParaRPr lang="de-CH" dirty="0" smtClean="0"/>
          </a:p>
          <a:p>
            <a:r>
              <a:rPr lang="de-CH" dirty="0" smtClean="0"/>
              <a:t>Reflexionsfragen </a:t>
            </a:r>
            <a:r>
              <a:rPr lang="de-CH" baseline="0" dirty="0" smtClean="0"/>
              <a:t>durchgehen.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extLst>
      <p:ext uri="{BB962C8B-B14F-4D97-AF65-F5344CB8AC3E}">
        <p14:creationId xmlns:p14="http://schemas.microsoft.com/office/powerpoint/2010/main" val="553810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err="1" smtClean="0"/>
              <a:t>Referenzierung</a:t>
            </a:r>
            <a:r>
              <a:rPr lang="de-CH" dirty="0" smtClean="0"/>
              <a:t> zum Schullehrplan</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err="1" smtClean="0"/>
              <a:t>Reflextionsfragen</a:t>
            </a:r>
            <a:r>
              <a:rPr lang="de-CH" dirty="0" smtClean="0"/>
              <a:t> durchgehen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54</a:t>
            </a:fld>
            <a:endParaRPr lang="de-CH"/>
          </a:p>
        </p:txBody>
      </p:sp>
    </p:spTree>
    <p:extLst>
      <p:ext uri="{BB962C8B-B14F-4D97-AF65-F5344CB8AC3E}">
        <p14:creationId xmlns:p14="http://schemas.microsoft.com/office/powerpoint/2010/main" val="311331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Ziel</a:t>
            </a:r>
            <a:r>
              <a:rPr lang="de-CH" baseline="0" dirty="0" smtClean="0"/>
              <a:t> pro Leistungsziel: Mindestens eine konkrete Tätigkeit dokumentiert und von der Berufsbildnerin, dem Berufsbildner korrigiert und gewürdigt.</a:t>
            </a:r>
          </a:p>
          <a:p>
            <a:endParaRPr lang="de-CH" baseline="0" dirty="0" smtClean="0"/>
          </a:p>
          <a:p>
            <a:r>
              <a:rPr lang="de-CH" baseline="0" dirty="0" smtClean="0"/>
              <a:t>Gesetzliche Grundlage:</a:t>
            </a:r>
          </a:p>
          <a:p>
            <a:r>
              <a:rPr lang="de-CH" baseline="0" dirty="0" err="1" smtClean="0"/>
              <a:t>BiVo</a:t>
            </a:r>
            <a:r>
              <a:rPr lang="de-CH" baseline="0" dirty="0" smtClean="0"/>
              <a:t> Art. 16</a:t>
            </a:r>
          </a:p>
          <a:p>
            <a:r>
              <a:rPr lang="de-CH" baseline="0" dirty="0" smtClean="0"/>
              <a:t>Abs. 1 «Die lernende Person führt eine Lerndokumentation, in der sie laufend alle wesentlichen Arbeiten, die erworbenen Fähigkeiten und ihre Erfahrungen im Betrieb festhält.»</a:t>
            </a:r>
          </a:p>
          <a:p>
            <a:r>
              <a:rPr lang="de-CH" baseline="0" dirty="0" smtClean="0"/>
              <a:t>Abs. 2 «Die Berufsbildnerin oder der Berufsbildner kontrolliert die Lerndokumentation mindestens einmal pro Semester mit der lernenden Person.»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extLst>
      <p:ext uri="{BB962C8B-B14F-4D97-AF65-F5344CB8AC3E}">
        <p14:creationId xmlns:p14="http://schemas.microsoft.com/office/powerpoint/2010/main" val="161933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Diese</a:t>
            </a:r>
            <a:r>
              <a:rPr lang="de-CH" baseline="0" dirty="0" smtClean="0"/>
              <a:t> Definition findet sich in der Verordnung des Bundesamtes für Berufsbildung und Technologie (BBT) über die berufliche Grundbildung Kauffrau/Kaufmann mit eidgenössischem Fähigkeitszeugnis (EFZ).</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214333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Diese</a:t>
            </a:r>
            <a:r>
              <a:rPr lang="de-CH" baseline="0" dirty="0" smtClean="0"/>
              <a:t> Definition findet sich in der Verordnung des Bundesamtes für Berufsbildung und Technologie (BBT) über die berufliche Grundbildung Kauffrau/Kaufmann mit eidgenössischem Fähigkeitszeugnis (EFZ).</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107031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Mit und anhand der konkreten Tätigkeiten in der Praxis erlernen und erarbeiten Sie sich das Rüstzeug einer Kauffrau, eines Kaufmanns. Sie haben 3 intensive und interessante Lehrjahre vor sich.</a:t>
            </a:r>
          </a:p>
          <a:p>
            <a:r>
              <a:rPr lang="de-CH" sz="1200" kern="1200" dirty="0" smtClean="0">
                <a:solidFill>
                  <a:schemeClr val="tx1"/>
                </a:solidFill>
                <a:latin typeface="+mn-lt"/>
                <a:ea typeface="+mn-ea"/>
                <a:cs typeface="+mn-cs"/>
              </a:rPr>
              <a:t>Das Wissen und die Fähigkeiten werden Sie sich während dieser 3 Lehrjahre an drei verschiedenen Lernorten holen. </a:t>
            </a:r>
          </a:p>
          <a:p>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Ihre Lehre findet an 3 Lernorten statt. Im Ausbildungsbetrieb, wo Sie anfangs 3 Tage respektive 4 Tage im letzten Lehrjahr in der Woche arbeiten,</a:t>
            </a:r>
          </a:p>
          <a:p>
            <a:r>
              <a:rPr lang="de-CH" sz="1200" kern="1200" dirty="0" smtClean="0">
                <a:solidFill>
                  <a:schemeClr val="tx1"/>
                </a:solidFill>
                <a:latin typeface="+mn-lt"/>
                <a:ea typeface="+mn-ea"/>
                <a:cs typeface="+mn-cs"/>
              </a:rPr>
              <a:t>in den überbetrieblichen Kursen, die Ihnen aufzeigen, wie die Lehre abläuft und Ihnen Grundwissen für die Tätigkeit in der Öffentlichen Verwaltung mitbringen (Branchenkundeunterricht). Die Berufsfachschule besuchen Sie im ersten und zweiten Lehrjahr während zwei Tagen und noch einen Tag im letzen Lehrjahr.  Dort besuchen</a:t>
            </a:r>
            <a:r>
              <a:rPr lang="de-CH" sz="1200" kern="1200" baseline="0" dirty="0" smtClean="0">
                <a:solidFill>
                  <a:schemeClr val="tx1"/>
                </a:solidFill>
                <a:latin typeface="+mn-lt"/>
                <a:ea typeface="+mn-ea"/>
                <a:cs typeface="+mn-cs"/>
              </a:rPr>
              <a:t> Sie</a:t>
            </a:r>
            <a:r>
              <a:rPr lang="de-CH" sz="1200" kern="1200" dirty="0" smtClean="0">
                <a:solidFill>
                  <a:schemeClr val="tx1"/>
                </a:solidFill>
                <a:latin typeface="+mn-lt"/>
                <a:ea typeface="+mn-ea"/>
                <a:cs typeface="+mn-cs"/>
              </a:rPr>
              <a:t> allgemeinbildenden Unterricht und fachkundlichen Unterricht wie zum Beispiel Rechnungswesen.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80612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Mit und anhand der konkreten Tätigkeiten in der Praxis erlernen und erarbeiten Sie sich das Rüstzeug einer Kauffrau, eines Kaufmanns. Sie haben 3 intensive und interessante Lehrjahre vor sich.</a:t>
            </a:r>
          </a:p>
          <a:p>
            <a:r>
              <a:rPr lang="de-CH" sz="1200" kern="1200" dirty="0" smtClean="0">
                <a:solidFill>
                  <a:schemeClr val="tx1"/>
                </a:solidFill>
                <a:latin typeface="+mn-lt"/>
                <a:ea typeface="+mn-ea"/>
                <a:cs typeface="+mn-cs"/>
              </a:rPr>
              <a:t>Das Wissen und die Fähigkeiten werden Sie sich während dieser 3 Lehrjahre an drei verschiedenen Lernorten holen. </a:t>
            </a:r>
          </a:p>
          <a:p>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Ihre Lehre findet an 3 Lernorten statt. Im Ausbildungsbetrieb, wo Sie anfangs 3 Tage respektive 4 Tage im letzten Lehrjahr in der Woche arbeiten,</a:t>
            </a:r>
          </a:p>
          <a:p>
            <a:r>
              <a:rPr lang="de-CH" sz="1200" kern="1200" dirty="0" smtClean="0">
                <a:solidFill>
                  <a:schemeClr val="tx1"/>
                </a:solidFill>
                <a:latin typeface="+mn-lt"/>
                <a:ea typeface="+mn-ea"/>
                <a:cs typeface="+mn-cs"/>
              </a:rPr>
              <a:t>in den überbetrieblichen Kursen, die Ihnen aufzeigen, wie die Lehre abläuft und Ihnen Grundwissen für die Tätigkeit in der Öffentlichen Verwaltung mitbringen (Branchenkundeunterricht). Die Berufsfachschule besuchen Sie im ersten und zweiten Lehrjahr während zwei Tagen und noch einen Tag im letzen Lehrjahr.  Dort besuchen</a:t>
            </a:r>
            <a:r>
              <a:rPr lang="de-CH" sz="1200" kern="1200" baseline="0" dirty="0" smtClean="0">
                <a:solidFill>
                  <a:schemeClr val="tx1"/>
                </a:solidFill>
                <a:latin typeface="+mn-lt"/>
                <a:ea typeface="+mn-ea"/>
                <a:cs typeface="+mn-cs"/>
              </a:rPr>
              <a:t> Sie</a:t>
            </a:r>
            <a:r>
              <a:rPr lang="de-CH" sz="1200" kern="1200" dirty="0" smtClean="0">
                <a:solidFill>
                  <a:schemeClr val="tx1"/>
                </a:solidFill>
                <a:latin typeface="+mn-lt"/>
                <a:ea typeface="+mn-ea"/>
                <a:cs typeface="+mn-cs"/>
              </a:rPr>
              <a:t> allgemeinbildenden Unterricht und fachkundlichen Unterricht wie zum Beispiel Rechnungswesen.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177688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drei Lernorte:</a:t>
            </a:r>
          </a:p>
          <a:p>
            <a:r>
              <a:rPr lang="de-CH" dirty="0" smtClean="0"/>
              <a:t>Die</a:t>
            </a:r>
            <a:r>
              <a:rPr lang="de-CH" baseline="0" dirty="0" smtClean="0"/>
              <a:t> Lernorte </a:t>
            </a:r>
            <a:r>
              <a:rPr lang="de-CH" dirty="0" smtClean="0"/>
              <a:t>Ausbildungsbetrieb und überbetrieblicher</a:t>
            </a:r>
            <a:r>
              <a:rPr lang="de-CH" baseline="0" dirty="0" smtClean="0"/>
              <a:t> Kurs vermitteln Ihnen die Grundlagen für das so genannte «betriebliche Qualifikationsverfahren», alles, was Sie für den betrieblichen Teil der Abschlussprüfungen wissen und können müssen.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406431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drei Lernorte:</a:t>
            </a:r>
          </a:p>
          <a:p>
            <a:r>
              <a:rPr lang="de-CH" dirty="0" smtClean="0"/>
              <a:t>Die</a:t>
            </a:r>
            <a:r>
              <a:rPr lang="de-CH" baseline="0" dirty="0" smtClean="0"/>
              <a:t> Lernorte </a:t>
            </a:r>
            <a:r>
              <a:rPr lang="de-CH" dirty="0" smtClean="0"/>
              <a:t>Ausbildungsbetrieb und überbetrieblicher</a:t>
            </a:r>
            <a:r>
              <a:rPr lang="de-CH" baseline="0" dirty="0" smtClean="0"/>
              <a:t> Kurs vermitteln Ihnen die Grundlagen für das so genannte «betriebliche Qualifikationsverfahren», alles, was Sie für den betrieblichen Teil der Abschlussprüfungen wissen und können müssen.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96101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16056E29-B007-45A1-8112-8473EB8ED9CB}" type="datetime1">
              <a:rPr lang="de-DE" smtClean="0"/>
              <a:t>25.07.2016</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3269372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573BDB63-2FFE-455A-9FC7-0121D81C439B}" type="datetime1">
              <a:rPr lang="de-DE" smtClean="0"/>
              <a:t>25.07.2016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61391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F485AC7-ED35-4C51-B023-42204130BEAF}" type="datetime1">
              <a:rPr lang="de-DE" smtClean="0"/>
              <a:t>25.07.2016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15538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9051DEC-997A-45B7-9976-90D468C05E3E}"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206745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BFA7E33-5958-4A10-9078-A07FE1E55446}"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530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BC2B611-E7A5-434C-AD89-295A043D58D1}"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55195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E15ACDB-B917-40EE-8CA7-DBB501A9854A}"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16630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738A60A0-0B1A-42C2-94B7-C9BA5DE11CC3}"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10245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5B5D710-BDE7-4FEF-95A7-81FC88ED0A95}"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82185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196805A-42C5-4896-9FFE-B588B50630F6}"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0230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9E7448D-ECE7-4E05-AD13-E71BAEB2DB3B}"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0631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smtClean="0"/>
              <a:t>Master-Untertitelformat bearbeiten</a:t>
            </a:r>
            <a:endParaRPr lang="en-US" dirty="0"/>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0E6C13F7-984F-486B-BEE3-422959F9C110}" type="datetime1">
              <a:rPr lang="de-DE" smtClean="0"/>
              <a:t>25.07.2016</a:t>
            </a:fld>
            <a:endParaRPr lang="de-DE"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0834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AF0B70F3-89CF-43FC-B424-A74CA8151926}" type="datetime1">
              <a:rPr lang="de-DE" smtClean="0"/>
              <a:t>25.07.2016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37958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322B92E-9A12-476A-A50C-950874A47328}" type="datetime1">
              <a:rPr lang="de-DE" smtClean="0"/>
              <a:t>25.07.2016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75245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FF62E5-D3C9-4515-B17A-1F1F05844BD6}" type="datetime1">
              <a:rPr lang="de-DE" smtClean="0"/>
              <a:t>25.07.2016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906924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B92B12D-B114-4248-B8CF-94E68B0585FD}"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21196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9531594-E675-4C62-9DC5-F1EA12F9BAF8}"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7225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37B133F-96F3-4A4D-A929-06E8CD24F3F2}"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1860031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12AA53A-3DE2-4CFD-B454-FE28EA3E3080}"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4149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5D826DD3-C1E6-48EA-986F-F4A46ED6E527}"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87453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AE95C59-6A3E-40E5-BDB4-FA99211DA663}"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91903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10CDA7A-0D1B-4FD9-B1FE-635E576F2289}"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42473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298B1216-5005-4F6C-BB06-00B983B9D50D}" type="datetime1">
              <a:rPr lang="de-DE" smtClean="0"/>
              <a:t>25.07.2016</a:t>
            </a:fld>
            <a:endParaRPr lang="de-DE"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3560714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1E61DF05-15C7-42B2-A79E-B126308966B3}"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160033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7130B84C-3F8A-4C24-8E75-BAA2F3509D60}" type="datetime1">
              <a:rPr lang="de-DE" smtClean="0"/>
              <a:t>25.07.2016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4276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41CBEB3-384A-4302-A09E-120F2BFBBAE6}" type="datetime1">
              <a:rPr lang="de-DE" smtClean="0"/>
              <a:t>25.07.2016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00469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1F4EA0-0298-4617-994E-A901AD7D407E}" type="datetime1">
              <a:rPr lang="de-DE" smtClean="0"/>
              <a:t>25.07.2016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498441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979035B-B843-4B7A-BB05-5E52B5D54772}"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4290770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47C1C76-1C7B-4561-AA20-B6600AB1DACF}"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70814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7DD62C5-CC81-4247-9B0F-5FF5A002A3DD}"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319683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5A0C6B3-7272-4BED-83F2-EEBC95FD26A2}"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80960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CEA274E8-8A9F-4463-B03A-D547EF78BCA0}" type="datetime1">
              <a:rPr lang="de-DE" smtClean="0"/>
              <a:t>25.07.2016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F260340-3C80-4D2D-8E4D-4DD63B2AD19F}" type="datetime1">
              <a:rPr lang="de-DE" smtClean="0"/>
              <a:t>25.07.2016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smtClean="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90196835-F87E-4BBB-B611-84C0AB8B4FCE}" type="datetime1">
              <a:rPr lang="de-DE" smtClean="0"/>
              <a:t>25.07.2016</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0352357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F233888-A90F-4714-99E6-017C7D1D0A78}" type="datetime1">
              <a:rPr lang="de-DE" smtClean="0"/>
              <a:t>25.07.2016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94853C3A-5FD7-438C-8BBD-22DDB12783CD}" type="datetime1">
              <a:rPr lang="de-DE" smtClean="0"/>
              <a:t>25.07.2016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6C530D3A-278F-4F09-AF53-76FA9E4BD25E}" type="datetime1">
              <a:rPr lang="de-DE" smtClean="0"/>
              <a:t>25.07.2016</a:t>
            </a:fld>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0E42E14-AE2C-4CBD-8AC1-44F2AB2C2770}" type="datetime1">
              <a:rPr lang="de-DE" smtClean="0"/>
              <a:t>25.07.2016</a:t>
            </a:fld>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2365D9-6BDB-41F8-8DA6-27AE8E2CD7A9}" type="datetime1">
              <a:rPr lang="de-DE" smtClean="0"/>
              <a:t>25.07.2016</a:t>
            </a:fld>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9B1F4A9-8D0C-4233-82F5-CFA74C4264C6}" type="datetime1">
              <a:rPr lang="de-DE" smtClean="0"/>
              <a:t>25.07.2016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BFC3889-0F27-4AF3-9808-7100AF7BB712}" type="datetime1">
              <a:rPr lang="de-DE" smtClean="0"/>
              <a:t>25.07.2016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8CF5E04-C3E7-4355-8E8A-C68585336411}"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68DDB95-D8DC-499A-8428-6C0A75914436}"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685800" y="2204864"/>
            <a:ext cx="7772400" cy="1395586"/>
          </a:xfrm>
        </p:spPr>
        <p:txBody>
          <a:bodyPr/>
          <a:lstStyle>
            <a:lvl1pPr>
              <a:defRPr b="1">
                <a:latin typeface="Calibri" panose="020F0502020204030204" pitchFamily="34" charset="0"/>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dirty="0"/>
          </a:p>
        </p:txBody>
      </p:sp>
      <p:sp>
        <p:nvSpPr>
          <p:cNvPr id="6" name="Datumsplatzhalter 3"/>
          <p:cNvSpPr>
            <a:spLocks noGrp="1"/>
          </p:cNvSpPr>
          <p:nvPr>
            <p:ph type="dt" sz="half" idx="10"/>
          </p:nvPr>
        </p:nvSpPr>
        <p:spPr>
          <a:xfrm>
            <a:off x="206152" y="6356350"/>
            <a:ext cx="2133600" cy="365125"/>
          </a:xfrm>
        </p:spPr>
        <p:txBody>
          <a:bodyPr/>
          <a:lstStyle>
            <a:lvl1pPr>
              <a:defRPr>
                <a:latin typeface="Calibri" panose="020F0502020204030204" pitchFamily="34" charset="0"/>
              </a:defRPr>
            </a:lvl1pPr>
          </a:lstStyle>
          <a:p>
            <a:fld id="{5C73D1E9-179B-4F75-A2F9-FCAE5F5C5363}" type="datetime1">
              <a:rPr lang="de-DE" smtClean="0"/>
              <a:t>25.07.2016</a:t>
            </a:fld>
            <a:endParaRPr lang="de-CH" dirty="0"/>
          </a:p>
        </p:txBody>
      </p:sp>
      <p:sp>
        <p:nvSpPr>
          <p:cNvPr id="9" name="Fußzeilenplatzhalt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6553200" y="6356350"/>
            <a:ext cx="2133600" cy="365125"/>
          </a:xfrm>
        </p:spPr>
        <p:txBody>
          <a:bodyPr/>
          <a:lstStyle/>
          <a:p>
            <a:fld id="{87674F0A-37BA-4CE3-B1FD-DE57A7E2F2C6}" type="slidenum">
              <a:rPr lang="de-CH" smtClean="0"/>
              <a:pPr/>
              <a:t>‹Nr.›</a:t>
            </a:fld>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3" name="Textfeld 12"/>
          <p:cNvSpPr txBox="1"/>
          <p:nvPr/>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
        <p:nvSpPr>
          <p:cNvPr id="16" name="Rechteck 15"/>
          <p:cNvSpPr/>
          <p:nvPr userDrawn="1"/>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userDrawn="1"/>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9" name="Textfeld 18"/>
          <p:cNvSpPr txBox="1"/>
          <p:nvPr userDrawn="1"/>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20" name="Textfeld 19"/>
          <p:cNvSpPr txBox="1"/>
          <p:nvPr userDrawn="1"/>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21" name="Grafik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0E7FE55F-0B49-43E3-B690-7A7E1416E1D1}"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887249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atin typeface="Calibri" panose="020F0502020204030204" pitchFamily="34" charset="0"/>
              </a:defRPr>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Datumsplatzhalter 3"/>
          <p:cNvSpPr>
            <a:spLocks noGrp="1"/>
          </p:cNvSpPr>
          <p:nvPr>
            <p:ph type="dt" sz="half" idx="10"/>
          </p:nvPr>
        </p:nvSpPr>
        <p:spPr>
          <a:xfrm>
            <a:off x="457200" y="6356350"/>
            <a:ext cx="2133600" cy="365125"/>
          </a:xfrm>
        </p:spPr>
        <p:txBody>
          <a:bodyPr/>
          <a:lstStyle>
            <a:lvl1pPr>
              <a:defRPr>
                <a:latin typeface="Calibri" panose="020F0502020204030204" pitchFamily="34" charset="0"/>
              </a:defRPr>
            </a:lvl1pPr>
          </a:lstStyle>
          <a:p>
            <a:fld id="{300D0A90-18A8-43FE-860C-0AA69069EB81}" type="datetime1">
              <a:rPr lang="de-DE" smtClean="0"/>
              <a:t>25.07.2016</a:t>
            </a:fld>
            <a:endParaRPr lang="de-CH" dirty="0"/>
          </a:p>
        </p:txBody>
      </p:sp>
      <p:sp>
        <p:nvSpPr>
          <p:cNvPr id="8" name="Foliennummernplatzhalter 5"/>
          <p:cNvSpPr>
            <a:spLocks noGrp="1"/>
          </p:cNvSpPr>
          <p:nvPr>
            <p:ph type="sldNum" sz="quarter" idx="12"/>
          </p:nvPr>
        </p:nvSpPr>
        <p:spPr>
          <a:xfrm>
            <a:off x="6553200" y="6356350"/>
            <a:ext cx="21336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FB649D4-A4FB-46B2-A14B-CAEDCD363A4B}" type="datetime1">
              <a:rPr lang="de-DE" smtClean="0"/>
              <a:t>25.07.2016</a:t>
            </a:fld>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407B4BA-214E-4A0B-9CC5-5735E23E7950}" type="datetime1">
              <a:rPr lang="de-DE" smtClean="0"/>
              <a:t>25.07.2016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A255F2EA-60C4-4E37-B04D-D949024DC9E6}" type="datetime1">
              <a:rPr lang="de-DE" smtClean="0"/>
              <a:t>25.07.2016</a:t>
            </a:fld>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CDF4012-10FD-44FD-BDE8-6966154E1250}" type="datetime1">
              <a:rPr lang="de-DE" smtClean="0"/>
              <a:t>25.07.2016</a:t>
            </a:fld>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AF4A06-B4F7-4071-AE42-4638F71F37E6}" type="datetime1">
              <a:rPr lang="de-DE" smtClean="0"/>
              <a:t>25.07.2016</a:t>
            </a:fld>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5B904A4-6D08-4E92-BF77-AA16557B4634}" type="datetime1">
              <a:rPr lang="de-DE" smtClean="0"/>
              <a:t>25.07.2016</a:t>
            </a:fld>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54ECB13-D2DE-4A5C-BFDC-8E89C6397623}" type="datetime1">
              <a:rPr lang="de-DE" smtClean="0"/>
              <a:t>25.07.2016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4B7B737-28A2-48AC-A39B-B4B1E9EE080C}"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6852B2A-F2D8-40E2-9361-4BC9E3639871}"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6F78F4B-9473-4D98-A2F1-90B7627B0FA9}"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79968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E7BBF0F-01C0-40C8-90F9-8296FB520FAD}" type="datetime1">
              <a:rPr lang="de-DE" smtClean="0"/>
              <a:t>25.07.2016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4B6CCEA-F3F2-41B8-A48B-DCCC359D8F28}"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BAB7CE4-A3D5-4790-86D9-7F4336F3DD41}"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976E349-E252-450B-8138-353C0243D013}" type="datetime1">
              <a:rPr lang="de-DE" smtClean="0"/>
              <a:t>25.07.2016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BF60F70-B691-47A0-A98F-549E0A31B607}" type="datetime1">
              <a:rPr lang="de-DE" smtClean="0"/>
              <a:t>25.07.2016</a:t>
            </a:fld>
            <a:endParaRPr lang="de-CH"/>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536C56C2-0892-41B1-8F36-246C7AF933D6}" type="datetime1">
              <a:rPr lang="de-DE" smtClean="0"/>
              <a:t>25.07.2016</a:t>
            </a:fld>
            <a:endParaRPr lang="de-CH"/>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FB44E1-C5FC-4B7E-85DF-B7DDEA29B4AE}" type="datetime1">
              <a:rPr lang="de-DE" smtClean="0"/>
              <a:t>25.07.2016</a:t>
            </a:fld>
            <a:endParaRPr lang="de-CH"/>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1C7899A-23DF-4672-A40E-DF119CF27187}" type="datetime1">
              <a:rPr lang="de-DE" smtClean="0"/>
              <a:t>25.07.2016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3EF8A57-93C4-4EF1-8E9F-0AB848B8F5B4}" type="datetime1">
              <a:rPr lang="de-DE" smtClean="0"/>
              <a:t>25.07.2016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7AFCA3B-6FA0-43AA-AFB5-26E476F4F4CB}"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433B5A7-18C8-4FC3-9C31-9DA78AA18C77}"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975290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7B812A4-FE3F-49EE-A017-966EF7DB3245}" type="datetime1">
              <a:rPr lang="de-DE" smtClean="0"/>
              <a:t>25.07.2016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1B9888EE-7B6A-4F08-88E0-08B28830627D}"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91DFCF8-9A0C-4D62-952E-F446F5822FCC}"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3A8E0E9-94DD-44A0-88BF-4C3F55738F92}"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BA4D0002-E053-4161-A35F-AB6D3FCAA772}"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24279435-6D59-46C7-9876-DF07116ECE17}" type="datetime1">
              <a:rPr lang="de-DE" smtClean="0"/>
              <a:t>25.07.2016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15BEFE5-AED3-4532-98A2-4499A3688849}" type="datetime1">
              <a:rPr lang="de-DE" smtClean="0"/>
              <a:t>25.07.2016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CDCAC4-8E8B-4328-969E-D3E04E8CED3C}" type="datetime1">
              <a:rPr lang="de-DE" smtClean="0"/>
              <a:t>25.07.2016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44F2242-9E40-4C7C-AC2C-97C60C8A8799}"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522CEC0-88F7-4054-A430-CF99F0FB3EF0}"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28AE7AD-DDFF-454D-A63B-005D5A62B152}" type="datetime1">
              <a:rPr lang="de-DE" smtClean="0"/>
              <a:t>25.07.2016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259777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0F0FADD-3D21-47CA-986B-D7095CC2EF94}"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4184EDE-75CD-4F40-95E6-6784DAC6FEF1}" type="datetime1">
              <a:rPr lang="de-DE" smtClean="0"/>
              <a:t>25.07.2016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C36CFF9E-44BA-428A-9DCD-C774E911FB2F}" type="datetime1">
              <a:rPr lang="de-DE" smtClean="0"/>
              <a:t>25.07.2016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6648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6" name="Date Placeholder 3"/>
          <p:cNvSpPr>
            <a:spLocks noGrp="1"/>
          </p:cNvSpPr>
          <p:nvPr>
            <p:ph type="dt" sz="half" idx="2"/>
          </p:nvPr>
        </p:nvSpPr>
        <p:spPr>
          <a:xfrm>
            <a:off x="2622550" y="6417641"/>
            <a:ext cx="2057400" cy="304271"/>
          </a:xfrm>
          <a:prstGeom prst="rect">
            <a:avLst/>
          </a:prstGeom>
        </p:spPr>
        <p:txBody>
          <a:bodyPr vert="horz" lIns="0" tIns="0" rIns="0" bIns="0" rtlCol="0" anchor="ctr"/>
          <a:lstStyle>
            <a:lvl1pPr algn="r">
              <a:defRPr sz="900">
                <a:solidFill>
                  <a:srgbClr val="B21D24"/>
                </a:solidFill>
              </a:defRPr>
            </a:lvl1pPr>
          </a:lstStyle>
          <a:p>
            <a:fld id="{16839E79-3225-4A48-ABED-C7B6DC8D2393}" type="datetime1">
              <a:rPr lang="de-DE" smtClean="0"/>
              <a:t>25.07.2016</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375247652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63E74-B4E2-4F45-9F6E-83C8649DEB00}" type="datetime1">
              <a:rPr lang="de-DE" smtClean="0"/>
              <a:t>25.07.2016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0FF0-ECAA-47AB-88DD-CD944DC71D07}" type="slidenum">
              <a:rPr lang="de-CH" smtClean="0"/>
              <a:t>‹Nr.›</a:t>
            </a:fld>
            <a:endParaRPr lang="de-CH"/>
          </a:p>
        </p:txBody>
      </p:sp>
    </p:spTree>
    <p:extLst>
      <p:ext uri="{BB962C8B-B14F-4D97-AF65-F5344CB8AC3E}">
        <p14:creationId xmlns:p14="http://schemas.microsoft.com/office/powerpoint/2010/main" val="3974483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75598-53DB-4938-A285-C6120EFE0B9D}" type="datetime1">
              <a:rPr lang="de-DE" smtClean="0"/>
              <a:t>25.07.2016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F4F7A-E121-4A84-B81C-D341508D76D3}" type="slidenum">
              <a:rPr lang="de-CH" smtClean="0"/>
              <a:t>‹Nr.›</a:t>
            </a:fld>
            <a:endParaRPr lang="de-CH"/>
          </a:p>
        </p:txBody>
      </p:sp>
    </p:spTree>
    <p:extLst>
      <p:ext uri="{BB962C8B-B14F-4D97-AF65-F5344CB8AC3E}">
        <p14:creationId xmlns:p14="http://schemas.microsoft.com/office/powerpoint/2010/main" val="70493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CE9C9-4080-45B1-ADFA-245C9884E7C9}" type="datetime1">
              <a:rPr lang="de-DE" smtClean="0"/>
              <a:t>25.07.2016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2E74-9025-42DC-9D9E-793C398285D1}" type="slidenum">
              <a:rPr lang="de-CH" smtClean="0"/>
              <a:t>‹Nr.›</a:t>
            </a:fld>
            <a:endParaRPr lang="de-CH"/>
          </a:p>
        </p:txBody>
      </p:sp>
    </p:spTree>
    <p:extLst>
      <p:ext uri="{BB962C8B-B14F-4D97-AF65-F5344CB8AC3E}">
        <p14:creationId xmlns:p14="http://schemas.microsoft.com/office/powerpoint/2010/main" val="8881666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BF2A7-286E-40AF-AE6E-FF69EE165972}" type="datetime1">
              <a:rPr lang="de-DE" smtClean="0"/>
              <a:t>25.07.2016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970D9-092B-46BD-9D8F-10079124086D}" type="datetime1">
              <a:rPr lang="de-DE" smtClean="0"/>
              <a:t>25.07.2016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F4996-B203-460F-8216-97E62728C2F7}" type="datetime1">
              <a:rPr lang="de-DE" smtClean="0"/>
              <a:t>25.07.2016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3918-0AAF-4C22-844F-3EEA4A8B5BF2}" type="datetime1">
              <a:rPr lang="de-DE" smtClean="0"/>
              <a:t>25.07.2016</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p:txBody>
          <a:bodyPr>
            <a:normAutofit/>
          </a:bodyPr>
          <a:lstStyle/>
          <a:p>
            <a:r>
              <a:rPr lang="de-CH" sz="3200" b="1" dirty="0" err="1" smtClean="0"/>
              <a:t>üK</a:t>
            </a:r>
            <a:r>
              <a:rPr lang="de-CH" sz="3200" b="1" dirty="0" smtClean="0"/>
              <a:t> 1: Rahmenprogramm, Teil 1</a:t>
            </a:r>
            <a:endParaRPr lang="de-CH" sz="3200" b="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r>
              <a:rPr lang="de-CH" sz="2400" dirty="0" smtClean="0">
                <a:solidFill>
                  <a:schemeClr val="bg1"/>
                </a:solidFill>
              </a:rPr>
              <a:t> Ablauf der Lehre,</a:t>
            </a:r>
          </a:p>
          <a:p>
            <a:r>
              <a:rPr lang="de-CH" sz="2400" dirty="0" smtClean="0">
                <a:solidFill>
                  <a:schemeClr val="bg1"/>
                </a:solidFill>
              </a:rPr>
              <a:t> Ausbildungsprogramm,</a:t>
            </a:r>
          </a:p>
          <a:p>
            <a:r>
              <a:rPr lang="de-CH" sz="2400" dirty="0" smtClean="0">
                <a:solidFill>
                  <a:schemeClr val="bg1"/>
                </a:solidFill>
              </a:rPr>
              <a:t> Bedeutung der Leistungsziele (LZ),</a:t>
            </a:r>
          </a:p>
          <a:p>
            <a:r>
              <a:rPr lang="de-CH" sz="2400" dirty="0" smtClean="0">
                <a:solidFill>
                  <a:schemeClr val="bg1"/>
                </a:solidFill>
              </a:rPr>
              <a:t> Lern- und Leistungsdokumentation führen (LLD)</a:t>
            </a:r>
          </a:p>
          <a:p>
            <a:endParaRPr lang="de-CH"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3 Lernorte</a:t>
            </a:r>
            <a:endParaRPr lang="de-CH" dirty="0"/>
          </a:p>
        </p:txBody>
      </p:sp>
      <p:sp>
        <p:nvSpPr>
          <p:cNvPr id="3" name="Datumsplatzhalter 2"/>
          <p:cNvSpPr>
            <a:spLocks noGrp="1"/>
          </p:cNvSpPr>
          <p:nvPr>
            <p:ph type="dt" sz="half" idx="2"/>
          </p:nvPr>
        </p:nvSpPr>
        <p:spPr/>
        <p:txBody>
          <a:bodyPr/>
          <a:lstStyle/>
          <a:p>
            <a:fld id="{A26CA336-DE0B-4637-965D-25B490110071}" type="datetime1">
              <a:rPr lang="de-DE" smtClean="0"/>
              <a:t>25.07.2016</a:t>
            </a:fld>
            <a:endParaRPr lang="de-CH"/>
          </a:p>
        </p:txBody>
      </p:sp>
      <p:sp>
        <p:nvSpPr>
          <p:cNvPr id="5" name="Rechteck 4"/>
          <p:cNvSpPr/>
          <p:nvPr/>
        </p:nvSpPr>
        <p:spPr>
          <a:xfrm>
            <a:off x="533459" y="1772816"/>
            <a:ext cx="7560840" cy="707886"/>
          </a:xfrm>
          <a:prstGeom prst="rect">
            <a:avLst/>
          </a:prstGeom>
        </p:spPr>
        <p:txBody>
          <a:bodyPr wrap="square">
            <a:spAutoFit/>
          </a:bodyPr>
          <a:lstStyle/>
          <a:p>
            <a:r>
              <a:rPr lang="de-CH" sz="2000" b="1" dirty="0" smtClean="0">
                <a:latin typeface="Calibri" panose="020F0502020204030204" pitchFamily="34" charset="0"/>
              </a:rPr>
              <a:t>Ausbildungsbetrieb</a:t>
            </a:r>
          </a:p>
          <a:p>
            <a:r>
              <a:rPr lang="de-CH" sz="2000" dirty="0" smtClean="0">
                <a:latin typeface="Calibri" panose="020F0502020204030204" pitchFamily="34" charset="0"/>
              </a:rPr>
              <a:t>Betriebliches, leistungszielbezogenes Ausbildungsprogramm</a:t>
            </a:r>
            <a:endParaRPr lang="de-CH" sz="2000" dirty="0">
              <a:latin typeface="Calibri" panose="020F0502020204030204" pitchFamily="34" charset="0"/>
            </a:endParaRPr>
          </a:p>
        </p:txBody>
      </p:sp>
      <p:sp>
        <p:nvSpPr>
          <p:cNvPr id="6" name="Rechteck 5"/>
          <p:cNvSpPr/>
          <p:nvPr/>
        </p:nvSpPr>
        <p:spPr>
          <a:xfrm>
            <a:off x="533459" y="4005064"/>
            <a:ext cx="7632848" cy="1323439"/>
          </a:xfrm>
          <a:prstGeom prst="rect">
            <a:avLst/>
          </a:prstGeom>
        </p:spPr>
        <p:txBody>
          <a:bodyPr wrap="square">
            <a:spAutoFit/>
          </a:bodyPr>
          <a:lstStyle/>
          <a:p>
            <a:r>
              <a:rPr lang="de-CH" sz="2000" b="1" dirty="0" smtClean="0">
                <a:latin typeface="Calibri" panose="020F0502020204030204" pitchFamily="34" charset="0"/>
              </a:rPr>
              <a:t>Berufsfachschule</a:t>
            </a:r>
          </a:p>
          <a:p>
            <a:r>
              <a:rPr lang="de-CH" sz="2000" dirty="0" smtClean="0">
                <a:latin typeface="Calibri" panose="020F0502020204030204" pitchFamily="34" charset="0"/>
              </a:rPr>
              <a:t>Schulischer Leistungszielkatalog für alle Lernenden </a:t>
            </a:r>
            <a:r>
              <a:rPr lang="de-CH" sz="2000" dirty="0" err="1" smtClean="0">
                <a:latin typeface="Calibri" panose="020F0502020204030204" pitchFamily="34" charset="0"/>
              </a:rPr>
              <a:t>schweizweit</a:t>
            </a:r>
            <a:r>
              <a:rPr lang="de-CH" sz="2000" dirty="0" smtClean="0">
                <a:latin typeface="Calibri" panose="020F0502020204030204" pitchFamily="34" charset="0"/>
              </a:rPr>
              <a:t> festgelegt, in welchem Semester die einzelnen schulischen Leistungsziele IKA und W&amp;G erreicht werden müssen.</a:t>
            </a:r>
            <a:endParaRPr lang="de-CH" sz="2000" dirty="0">
              <a:latin typeface="Calibri" panose="020F0502020204030204" pitchFamily="34" charset="0"/>
            </a:endParaRPr>
          </a:p>
        </p:txBody>
      </p:sp>
      <p:sp>
        <p:nvSpPr>
          <p:cNvPr id="7" name="Rechteck 6"/>
          <p:cNvSpPr/>
          <p:nvPr/>
        </p:nvSpPr>
        <p:spPr>
          <a:xfrm>
            <a:off x="533459" y="2852936"/>
            <a:ext cx="7776864" cy="707886"/>
          </a:xfrm>
          <a:prstGeom prst="rect">
            <a:avLst/>
          </a:prstGeom>
        </p:spPr>
        <p:txBody>
          <a:bodyPr wrap="square">
            <a:spAutoFit/>
          </a:bodyPr>
          <a:lstStyle/>
          <a:p>
            <a:r>
              <a:rPr lang="de-CH" sz="2000" b="1" dirty="0" smtClean="0">
                <a:latin typeface="Calibri" panose="020F0502020204030204" pitchFamily="34" charset="0"/>
              </a:rPr>
              <a:t>Überbetrieblicher Kurs</a:t>
            </a:r>
          </a:p>
          <a:p>
            <a:r>
              <a:rPr lang="de-CH" sz="2000" dirty="0" smtClean="0">
                <a:latin typeface="Calibri" panose="020F0502020204030204" pitchFamily="34" charset="0"/>
              </a:rPr>
              <a:t>Gemäss Kursprogramm der Branche; findet an schulfreien Tagen statt</a:t>
            </a:r>
            <a:endParaRPr lang="de-CH" sz="2000" dirty="0">
              <a:latin typeface="Calibri" panose="020F0502020204030204" pitchFamily="34" charset="0"/>
            </a:endParaRPr>
          </a:p>
        </p:txBody>
      </p:sp>
      <p:sp>
        <p:nvSpPr>
          <p:cNvPr id="8" name="Foliennummernplatzhalter 7"/>
          <p:cNvSpPr>
            <a:spLocks noGrp="1"/>
          </p:cNvSpPr>
          <p:nvPr>
            <p:ph type="sldNum" sz="quarter" idx="4"/>
          </p:nvPr>
        </p:nvSpPr>
        <p:spPr/>
        <p:txBody>
          <a:bodyPr/>
          <a:lstStyle/>
          <a:p>
            <a:fld id="{DC4DA7DB-533C-E24E-9B72-C33B1AB434BF}" type="slidenum">
              <a:rPr lang="de-DE" smtClean="0"/>
              <a:pPr/>
              <a:t>10</a:t>
            </a:fld>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Lernort Ausbildungsbetrieb</a:t>
            </a:r>
            <a:endParaRPr lang="de-CH" dirty="0"/>
          </a:p>
        </p:txBody>
      </p:sp>
      <p:sp>
        <p:nvSpPr>
          <p:cNvPr id="3" name="Datumsplatzhalter 2"/>
          <p:cNvSpPr>
            <a:spLocks noGrp="1"/>
          </p:cNvSpPr>
          <p:nvPr>
            <p:ph type="dt" sz="half" idx="2"/>
          </p:nvPr>
        </p:nvSpPr>
        <p:spPr/>
        <p:txBody>
          <a:bodyPr/>
          <a:lstStyle/>
          <a:p>
            <a:fld id="{A26CA336-DE0B-4637-965D-25B490110071}" type="datetime1">
              <a:rPr lang="de-DE" smtClean="0"/>
              <a:t>25.07.2016</a:t>
            </a:fld>
            <a:endParaRPr lang="de-CH"/>
          </a:p>
        </p:txBody>
      </p:sp>
      <p:sp>
        <p:nvSpPr>
          <p:cNvPr id="5" name="Rechteck 4"/>
          <p:cNvSpPr/>
          <p:nvPr/>
        </p:nvSpPr>
        <p:spPr>
          <a:xfrm>
            <a:off x="432000" y="1772816"/>
            <a:ext cx="7560840" cy="707886"/>
          </a:xfrm>
          <a:prstGeom prst="rect">
            <a:avLst/>
          </a:prstGeom>
        </p:spPr>
        <p:txBody>
          <a:bodyPr wrap="square">
            <a:spAutoFit/>
          </a:bodyPr>
          <a:lstStyle/>
          <a:p>
            <a:r>
              <a:rPr lang="de-CH" sz="2000" b="1" dirty="0" smtClean="0">
                <a:latin typeface="Arial" panose="020B0604020202020204" pitchFamily="34" charset="0"/>
                <a:cs typeface="Arial" panose="020B0604020202020204" pitchFamily="34" charset="0"/>
              </a:rPr>
              <a:t>Gesetzliche Grundlagen Lehrvertrag</a:t>
            </a:r>
          </a:p>
          <a:p>
            <a:r>
              <a:rPr lang="de-CH" sz="2000" dirty="0" smtClean="0">
                <a:latin typeface="Calibri" panose="020F0502020204030204" pitchFamily="34" charset="0"/>
              </a:rPr>
              <a:t>Art. 344 ff. OR</a:t>
            </a:r>
            <a:endParaRPr lang="de-CH" sz="2000" dirty="0">
              <a:latin typeface="Calibri" panose="020F0502020204030204" pitchFamily="34" charset="0"/>
            </a:endParaRPr>
          </a:p>
        </p:txBody>
      </p:sp>
      <p:sp>
        <p:nvSpPr>
          <p:cNvPr id="6" name="Rechteck 5"/>
          <p:cNvSpPr/>
          <p:nvPr/>
        </p:nvSpPr>
        <p:spPr>
          <a:xfrm>
            <a:off x="432000" y="2595676"/>
            <a:ext cx="7956424" cy="3477875"/>
          </a:xfrm>
          <a:prstGeom prst="rect">
            <a:avLst/>
          </a:prstGeom>
        </p:spPr>
        <p:txBody>
          <a:bodyPr wrap="square">
            <a:spAutoFit/>
          </a:bodyPr>
          <a:lstStyle/>
          <a:p>
            <a:r>
              <a:rPr lang="de-CH" sz="2000" dirty="0">
                <a:latin typeface="Arial" panose="020B0604020202020204" pitchFamily="34" charset="0"/>
                <a:cs typeface="Arial" panose="020B0604020202020204" pitchFamily="34" charset="0"/>
              </a:rPr>
              <a:t>Ausbildungsbetrieb erstellt ein </a:t>
            </a:r>
            <a:r>
              <a:rPr lang="de-CH" sz="2000" b="1" dirty="0">
                <a:latin typeface="Arial" panose="020B0604020202020204" pitchFamily="34" charset="0"/>
                <a:cs typeface="Arial" panose="020B0604020202020204" pitchFamily="34" charset="0"/>
              </a:rPr>
              <a:t>betriebliches Ausbildungsprogramm</a:t>
            </a:r>
            <a:r>
              <a:rPr lang="de-CH" sz="2000" dirty="0">
                <a:latin typeface="Arial" panose="020B0604020202020204" pitchFamily="34" charset="0"/>
                <a:cs typeface="Arial" panose="020B0604020202020204" pitchFamily="34" charset="0"/>
              </a:rPr>
              <a:t>.</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Sie erarbeiten im Ausbildungsbetrieb </a:t>
            </a:r>
            <a:r>
              <a:rPr lang="de-CH" sz="2000" b="1" dirty="0">
                <a:latin typeface="Arial" panose="020B0604020202020204" pitchFamily="34" charset="0"/>
                <a:cs typeface="Arial" panose="020B0604020202020204" pitchFamily="34" charset="0"/>
              </a:rPr>
              <a:t>Erfahrungsnoten</a:t>
            </a:r>
            <a:r>
              <a:rPr lang="de-CH" sz="2000" dirty="0">
                <a:latin typeface="Arial" panose="020B0604020202020204" pitchFamily="34" charset="0"/>
                <a:cs typeface="Arial" panose="020B0604020202020204" pitchFamily="34" charset="0"/>
              </a:rPr>
              <a:t> </a:t>
            </a:r>
            <a:br>
              <a:rPr lang="de-CH" sz="2000" dirty="0">
                <a:latin typeface="Arial" panose="020B0604020202020204" pitchFamily="34" charset="0"/>
                <a:cs typeface="Arial" panose="020B0604020202020204" pitchFamily="34" charset="0"/>
              </a:rPr>
            </a:br>
            <a:r>
              <a:rPr lang="de-CH" sz="2000" dirty="0">
                <a:latin typeface="Arial" panose="020B0604020202020204" pitchFamily="34" charset="0"/>
                <a:cs typeface="Arial" panose="020B0604020202020204" pitchFamily="34" charset="0"/>
              </a:rPr>
              <a:t>(6 Arbeits- und Lernsituationen (ALS) und 2 Prozesseinheiten (PE)).</a:t>
            </a:r>
          </a:p>
          <a:p>
            <a:r>
              <a:rPr lang="de-CH" sz="2000" dirty="0">
                <a:latin typeface="Arial" panose="020B0604020202020204" pitchFamily="34" charset="0"/>
                <a:cs typeface="Arial" panose="020B0604020202020204" pitchFamily="34" charset="0"/>
              </a:rPr>
              <a:t>Diese zählen für das </a:t>
            </a:r>
            <a:r>
              <a:rPr lang="de-CH" sz="2000" b="1" dirty="0">
                <a:latin typeface="Arial" panose="020B0604020202020204" pitchFamily="34" charset="0"/>
                <a:cs typeface="Arial" panose="020B0604020202020204" pitchFamily="34" charset="0"/>
              </a:rPr>
              <a:t>betriebliche Qualifikationsverfahren, </a:t>
            </a:r>
          </a:p>
          <a:p>
            <a:r>
              <a:rPr lang="de-CH" sz="2000" dirty="0">
                <a:latin typeface="Arial" panose="020B0604020202020204" pitchFamily="34" charset="0"/>
                <a:cs typeface="Arial" panose="020B0604020202020204" pitchFamily="34" charset="0"/>
              </a:rPr>
              <a:t>die Abschlussprüfung betrieblicher Teil.</a:t>
            </a:r>
          </a:p>
          <a:p>
            <a:endParaRPr lang="de-CH" sz="2000" dirty="0">
              <a:latin typeface="Arial" panose="020B0604020202020204" pitchFamily="34" charset="0"/>
              <a:cs typeface="Arial" panose="020B0604020202020204" pitchFamily="34" charset="0"/>
            </a:endParaRPr>
          </a:p>
          <a:p>
            <a:r>
              <a:rPr lang="de-CH" sz="2000" dirty="0">
                <a:latin typeface="Arial" panose="020B0604020202020204" pitchFamily="34" charset="0"/>
                <a:cs typeface="Arial" panose="020B0604020202020204" pitchFamily="34" charset="0"/>
              </a:rPr>
              <a:t>Es wird nicht zwischen den </a:t>
            </a:r>
            <a:r>
              <a:rPr lang="de-CH" sz="2000" b="1" dirty="0">
                <a:latin typeface="Arial" panose="020B0604020202020204" pitchFamily="34" charset="0"/>
                <a:cs typeface="Arial" panose="020B0604020202020204" pitchFamily="34" charset="0"/>
              </a:rPr>
              <a:t>Profilen B und E </a:t>
            </a:r>
            <a:r>
              <a:rPr lang="de-CH" sz="2000" dirty="0">
                <a:latin typeface="Arial" panose="020B0604020202020204" pitchFamily="34" charset="0"/>
                <a:cs typeface="Arial" panose="020B0604020202020204" pitchFamily="34" charset="0"/>
              </a:rPr>
              <a:t>unterschieden</a:t>
            </a:r>
          </a:p>
          <a:p>
            <a:r>
              <a:rPr lang="de-CH" sz="2000" dirty="0">
                <a:latin typeface="Arial" panose="020B0604020202020204" pitchFamily="34" charset="0"/>
                <a:cs typeface="Arial" panose="020B0604020202020204" pitchFamily="34" charset="0"/>
              </a:rPr>
              <a:t>(Unterscheidung nur in der Berufsfachschule).</a:t>
            </a:r>
          </a:p>
          <a:p>
            <a:endParaRPr lang="de-CH" sz="2000" dirty="0">
              <a:latin typeface="Calibri" panose="020F0502020204030204" pitchFamily="34" charset="0"/>
            </a:endParaRPr>
          </a:p>
        </p:txBody>
      </p:sp>
      <p:sp>
        <p:nvSpPr>
          <p:cNvPr id="8" name="Foliennummernplatzhalter 7"/>
          <p:cNvSpPr>
            <a:spLocks noGrp="1"/>
          </p:cNvSpPr>
          <p:nvPr>
            <p:ph type="sldNum" sz="quarter" idx="4"/>
          </p:nvPr>
        </p:nvSpPr>
        <p:spPr/>
        <p:txBody>
          <a:bodyPr/>
          <a:lstStyle/>
          <a:p>
            <a:fld id="{DC4DA7DB-533C-E24E-9B72-C33B1AB434BF}" type="slidenum">
              <a:rPr lang="de-DE" smtClean="0"/>
              <a:pPr/>
              <a:t>11</a:t>
            </a:fld>
            <a:endParaRPr lang="de-DE" dirty="0"/>
          </a:p>
        </p:txBody>
      </p:sp>
    </p:spTree>
    <p:extLst>
      <p:ext uri="{BB962C8B-B14F-4D97-AF65-F5344CB8AC3E}">
        <p14:creationId xmlns:p14="http://schemas.microsoft.com/office/powerpoint/2010/main" val="161702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500" dirty="0" smtClean="0"/>
              <a:t>Lernort überbetrieblicher Kurs (1)</a:t>
            </a:r>
            <a:endParaRPr lang="de-CH" sz="2500" dirty="0"/>
          </a:p>
        </p:txBody>
      </p:sp>
      <p:sp>
        <p:nvSpPr>
          <p:cNvPr id="3" name="Inhaltsplatzhalter 2"/>
          <p:cNvSpPr>
            <a:spLocks noGrp="1"/>
          </p:cNvSpPr>
          <p:nvPr>
            <p:ph idx="1"/>
          </p:nvPr>
        </p:nvSpPr>
        <p:spPr>
          <a:xfrm>
            <a:off x="439200" y="2422800"/>
            <a:ext cx="8229600" cy="3124944"/>
          </a:xfrm>
        </p:spPr>
        <p:txBody>
          <a:bodyPr/>
          <a:lstStyle/>
          <a:p>
            <a:r>
              <a:rPr lang="de-CH" dirty="0" smtClean="0">
                <a:latin typeface="Arial" panose="020B0604020202020204" pitchFamily="34" charset="0"/>
                <a:cs typeface="Arial" panose="020B0604020202020204" pitchFamily="34" charset="0"/>
              </a:rPr>
              <a:t>Die überbetrieblichen Kurse </a:t>
            </a:r>
            <a:r>
              <a:rPr lang="de-CH" b="1" dirty="0" smtClean="0">
                <a:latin typeface="Arial" panose="020B0604020202020204" pitchFamily="34" charset="0"/>
                <a:cs typeface="Arial" panose="020B0604020202020204" pitchFamily="34" charset="0"/>
              </a:rPr>
              <a:t>unterstützen</a:t>
            </a:r>
            <a:r>
              <a:rPr lang="de-CH" dirty="0" smtClean="0">
                <a:latin typeface="Arial" panose="020B0604020202020204" pitchFamily="34" charset="0"/>
                <a:cs typeface="Arial" panose="020B0604020202020204" pitchFamily="34" charset="0"/>
              </a:rPr>
              <a:t> die Ausbildungsbetriebe:</a:t>
            </a:r>
          </a:p>
          <a:p>
            <a:pPr marL="0" indent="0">
              <a:buNone/>
            </a:pPr>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Sie zeigen Ihnen auf, wie Ihre </a:t>
            </a:r>
            <a:r>
              <a:rPr lang="de-CH" b="1" dirty="0" smtClean="0">
                <a:latin typeface="Arial" panose="020B0604020202020204" pitchFamily="34" charset="0"/>
                <a:cs typeface="Arial" panose="020B0604020202020204" pitchFamily="34" charset="0"/>
              </a:rPr>
              <a:t>Lehre abläuft </a:t>
            </a:r>
            <a:r>
              <a:rPr lang="de-CH" dirty="0" smtClean="0">
                <a:latin typeface="Arial" panose="020B0604020202020204" pitchFamily="34" charset="0"/>
                <a:cs typeface="Arial" panose="020B0604020202020204" pitchFamily="34" charset="0"/>
              </a:rPr>
              <a:t>und was Sie wo lernen.</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Sie </a:t>
            </a:r>
            <a:r>
              <a:rPr lang="de-CH" b="1" dirty="0" smtClean="0">
                <a:latin typeface="Arial" panose="020B0604020202020204" pitchFamily="34" charset="0"/>
                <a:cs typeface="Arial" panose="020B0604020202020204" pitchFamily="34" charset="0"/>
              </a:rPr>
              <a:t>vermitteln Ihnen spezifische Kenntnisse </a:t>
            </a:r>
            <a:r>
              <a:rPr lang="de-CH" dirty="0" smtClean="0">
                <a:latin typeface="Arial" panose="020B0604020202020204" pitchFamily="34" charset="0"/>
                <a:cs typeface="Arial" panose="020B0604020202020204" pitchFamily="34" charset="0"/>
              </a:rPr>
              <a:t>der öffentlichen Verwaltung </a:t>
            </a:r>
            <a:r>
              <a:rPr lang="de-CH" b="1" dirty="0" smtClean="0">
                <a:latin typeface="Arial" panose="020B0604020202020204" pitchFamily="34" charset="0"/>
                <a:cs typeface="Arial" panose="020B0604020202020204" pitchFamily="34" charset="0"/>
              </a:rPr>
              <a:t>(Branchenkunde)</a:t>
            </a:r>
            <a:r>
              <a:rPr lang="de-CH" dirty="0" smtClean="0">
                <a:latin typeface="Arial" panose="020B0604020202020204" pitchFamily="34" charset="0"/>
                <a:cs typeface="Arial" panose="020B0604020202020204" pitchFamily="34" charset="0"/>
              </a:rPr>
              <a:t>, die Sie als Grundlage für Ihre tägliche Arbeit brauchen.</a:t>
            </a:r>
          </a:p>
        </p:txBody>
      </p:sp>
      <p:sp>
        <p:nvSpPr>
          <p:cNvPr id="4" name="Datumsplatzhalter 3"/>
          <p:cNvSpPr>
            <a:spLocks noGrp="1"/>
          </p:cNvSpPr>
          <p:nvPr>
            <p:ph type="dt" sz="half" idx="2"/>
          </p:nvPr>
        </p:nvSpPr>
        <p:spPr/>
        <p:txBody>
          <a:bodyPr/>
          <a:lstStyle/>
          <a:p>
            <a:fld id="{8616AA7F-A4CC-4212-99CA-CEA562BB9A61}"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12</a:t>
            </a:fld>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500" dirty="0" smtClean="0"/>
              <a:t>Lernort überbetrieblicher Kurs (2)</a:t>
            </a:r>
            <a:endParaRPr lang="de-CH" sz="2500" dirty="0"/>
          </a:p>
        </p:txBody>
      </p:sp>
      <p:sp>
        <p:nvSpPr>
          <p:cNvPr id="3" name="Inhaltsplatzhalter 2"/>
          <p:cNvSpPr>
            <a:spLocks noGrp="1"/>
          </p:cNvSpPr>
          <p:nvPr>
            <p:ph idx="1"/>
          </p:nvPr>
        </p:nvSpPr>
        <p:spPr>
          <a:xfrm>
            <a:off x="432000" y="2422800"/>
            <a:ext cx="8229600" cy="2548880"/>
          </a:xfrm>
        </p:spPr>
        <p:txBody>
          <a:bodyPr/>
          <a:lstStyle/>
          <a:p>
            <a:r>
              <a:rPr lang="de-CH" dirty="0" smtClean="0">
                <a:latin typeface="Arial" panose="020B0604020202020204" pitchFamily="34" charset="0"/>
                <a:cs typeface="Arial" panose="020B0604020202020204" pitchFamily="34" charset="0"/>
              </a:rPr>
              <a:t>Sie übernehmen einen Teil des </a:t>
            </a:r>
            <a:r>
              <a:rPr lang="de-CH" b="1" dirty="0" smtClean="0">
                <a:latin typeface="Arial" panose="020B0604020202020204" pitchFamily="34" charset="0"/>
                <a:cs typeface="Arial" panose="020B0604020202020204" pitchFamily="34" charset="0"/>
              </a:rPr>
              <a:t>betrieblichen Qualifikationsverfahrens</a:t>
            </a:r>
            <a:r>
              <a:rPr lang="de-CH" dirty="0" smtClean="0">
                <a:latin typeface="Arial" panose="020B0604020202020204" pitchFamily="34" charset="0"/>
                <a:cs typeface="Arial" panose="020B0604020202020204" pitchFamily="34" charset="0"/>
              </a:rPr>
              <a:t>, das heisst, die </a:t>
            </a:r>
            <a:r>
              <a:rPr lang="de-CH" b="1" dirty="0" smtClean="0">
                <a:latin typeface="Arial" panose="020B0604020202020204" pitchFamily="34" charset="0"/>
                <a:cs typeface="Arial" panose="020B0604020202020204" pitchFamily="34" charset="0"/>
              </a:rPr>
              <a:t>Bewertung der Präsentation</a:t>
            </a:r>
            <a:r>
              <a:rPr lang="de-CH" dirty="0" smtClean="0">
                <a:latin typeface="Arial" panose="020B0604020202020204" pitchFamily="34" charset="0"/>
                <a:cs typeface="Arial" panose="020B0604020202020204" pitchFamily="34" charset="0"/>
              </a:rPr>
              <a:t> der Prozesseinheiten, Abschlussprüfungen </a:t>
            </a:r>
            <a:r>
              <a:rPr lang="de-CH" b="1" dirty="0" smtClean="0">
                <a:latin typeface="Arial" panose="020B0604020202020204" pitchFamily="34" charset="0"/>
                <a:cs typeface="Arial" panose="020B0604020202020204" pitchFamily="34" charset="0"/>
              </a:rPr>
              <a:t>Berufspraxis schriftlich und mündlich</a:t>
            </a:r>
            <a:r>
              <a:rPr lang="de-CH" dirty="0" smtClean="0">
                <a:latin typeface="Arial" panose="020B0604020202020204" pitchFamily="34" charset="0"/>
                <a:cs typeface="Arial" panose="020B0604020202020204" pitchFamily="34" charset="0"/>
              </a:rPr>
              <a:t>.</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Sie </a:t>
            </a:r>
            <a:r>
              <a:rPr lang="de-CH" b="1" dirty="0" smtClean="0">
                <a:latin typeface="Arial" panose="020B0604020202020204" pitchFamily="34" charset="0"/>
                <a:cs typeface="Arial" panose="020B0604020202020204" pitchFamily="34" charset="0"/>
              </a:rPr>
              <a:t>unterstützen die Lernenden </a:t>
            </a:r>
            <a:r>
              <a:rPr lang="de-CH" dirty="0" smtClean="0">
                <a:latin typeface="Arial" panose="020B0604020202020204" pitchFamily="34" charset="0"/>
                <a:cs typeface="Arial" panose="020B0604020202020204" pitchFamily="34" charset="0"/>
              </a:rPr>
              <a:t>beim Erreichen der betrieblichen Leistungsziele.</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46426E0A-6A35-4330-B251-54ADB2AF30C5}"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13</a:t>
            </a:fld>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Lernort Berufsfachschule (1)</a:t>
            </a:r>
            <a:endParaRPr lang="de-CH" dirty="0"/>
          </a:p>
        </p:txBody>
      </p:sp>
      <p:sp>
        <p:nvSpPr>
          <p:cNvPr id="3" name="Inhaltsplatzhalter 2"/>
          <p:cNvSpPr>
            <a:spLocks noGrp="1"/>
          </p:cNvSpPr>
          <p:nvPr>
            <p:ph idx="1"/>
          </p:nvPr>
        </p:nvSpPr>
        <p:spPr>
          <a:xfrm>
            <a:off x="431800" y="2422800"/>
            <a:ext cx="7884616" cy="2807970"/>
          </a:xfrm>
        </p:spPr>
        <p:txBody>
          <a:bodyPr/>
          <a:lstStyle/>
          <a:p>
            <a:r>
              <a:rPr lang="de-CH" dirty="0" smtClean="0">
                <a:latin typeface="Arial" panose="020B0604020202020204" pitchFamily="34" charset="0"/>
                <a:cs typeface="Arial" panose="020B0604020202020204" pitchFamily="34" charset="0"/>
              </a:rPr>
              <a:t>Im </a:t>
            </a:r>
            <a:r>
              <a:rPr lang="de-CH" b="1" dirty="0" smtClean="0">
                <a:latin typeface="Arial" panose="020B0604020202020204" pitchFamily="34" charset="0"/>
                <a:cs typeface="Arial" panose="020B0604020202020204" pitchFamily="34" charset="0"/>
              </a:rPr>
              <a:t>allgemeinbildenden Unterricht </a:t>
            </a:r>
            <a:r>
              <a:rPr lang="de-CH" dirty="0" smtClean="0">
                <a:latin typeface="Arial" panose="020B0604020202020204" pitchFamily="34" charset="0"/>
                <a:cs typeface="Arial" panose="020B0604020202020204" pitchFamily="34" charset="0"/>
              </a:rPr>
              <a:t>werden Inhalte thematisiert, die die Entfaltung der Persönlichkeit sowie die Bildung eigenständiger Meinungen fördert.</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Im </a:t>
            </a:r>
            <a:r>
              <a:rPr lang="de-CH" b="1" dirty="0" err="1" smtClean="0">
                <a:latin typeface="Arial" panose="020B0604020202020204" pitchFamily="34" charset="0"/>
                <a:cs typeface="Arial" panose="020B0604020202020204" pitchFamily="34" charset="0"/>
              </a:rPr>
              <a:t>berufskundlichen</a:t>
            </a:r>
            <a:r>
              <a:rPr lang="de-CH" b="1" dirty="0" smtClean="0">
                <a:latin typeface="Arial" panose="020B0604020202020204" pitchFamily="34" charset="0"/>
                <a:cs typeface="Arial" panose="020B0604020202020204" pitchFamily="34" charset="0"/>
              </a:rPr>
              <a:t> Unterricht </a:t>
            </a:r>
            <a:r>
              <a:rPr lang="de-CH" dirty="0" smtClean="0">
                <a:latin typeface="Arial" panose="020B0604020202020204" pitchFamily="34" charset="0"/>
                <a:cs typeface="Arial" panose="020B0604020202020204" pitchFamily="34" charset="0"/>
              </a:rPr>
              <a:t>wird der theoretische Teil des zu erlernenden Berufes vermittelt.</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BF5442E4-CF74-494E-BFFD-B64F12EABA55}"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Lernort Berufsfachschule (2)</a:t>
            </a:r>
            <a:endParaRPr lang="de-CH"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In der kaufmännischen Grundbildung ist der allgemeinbildende Unterricht in den </a:t>
            </a:r>
            <a:r>
              <a:rPr lang="de-CH" dirty="0" err="1" smtClean="0">
                <a:latin typeface="Arial" panose="020B0604020202020204" pitchFamily="34" charset="0"/>
                <a:cs typeface="Arial" panose="020B0604020202020204" pitchFamily="34" charset="0"/>
              </a:rPr>
              <a:t>berufskundlichen</a:t>
            </a:r>
            <a:r>
              <a:rPr lang="de-CH" dirty="0" smtClean="0">
                <a:latin typeface="Arial" panose="020B0604020202020204" pitchFamily="34" charset="0"/>
                <a:cs typeface="Arial" panose="020B0604020202020204" pitchFamily="34" charset="0"/>
              </a:rPr>
              <a:t> Unterricht mit folgenden </a:t>
            </a:r>
            <a:r>
              <a:rPr lang="de-CH" b="1" dirty="0" smtClean="0">
                <a:latin typeface="Arial" panose="020B0604020202020204" pitchFamily="34" charset="0"/>
                <a:cs typeface="Arial" panose="020B0604020202020204" pitchFamily="34" charset="0"/>
              </a:rPr>
              <a:t>Unterrichtsbereichen</a:t>
            </a:r>
            <a:r>
              <a:rPr lang="de-CH" dirty="0" smtClean="0">
                <a:latin typeface="Arial" panose="020B0604020202020204" pitchFamily="34" charset="0"/>
                <a:cs typeface="Arial" panose="020B0604020202020204" pitchFamily="34" charset="0"/>
              </a:rPr>
              <a:t> integriert:</a:t>
            </a:r>
          </a:p>
          <a:p>
            <a:pPr>
              <a:buNone/>
            </a:pPr>
            <a:endParaRPr lang="de-CH" dirty="0" smtClean="0">
              <a:latin typeface="Arial" panose="020B0604020202020204" pitchFamily="34" charset="0"/>
              <a:cs typeface="Arial" panose="020B0604020202020204" pitchFamily="34" charset="0"/>
            </a:endParaRPr>
          </a:p>
          <a:p>
            <a:pPr marL="358775" lvl="1" indent="-184150"/>
            <a:r>
              <a:rPr lang="de-CH" dirty="0" smtClean="0">
                <a:latin typeface="Arial" panose="020B0604020202020204" pitchFamily="34" charset="0"/>
                <a:cs typeface="Arial" panose="020B0604020202020204" pitchFamily="34" charset="0"/>
              </a:rPr>
              <a:t>Standardsprache </a:t>
            </a:r>
          </a:p>
          <a:p>
            <a:pPr marL="358775" lvl="1" indent="-184150"/>
            <a:r>
              <a:rPr lang="de-CH" dirty="0" smtClean="0">
                <a:latin typeface="Arial" panose="020B0604020202020204" pitchFamily="34" charset="0"/>
                <a:cs typeface="Arial" panose="020B0604020202020204" pitchFamily="34" charset="0"/>
              </a:rPr>
              <a:t>Fremdsprache(n)</a:t>
            </a:r>
          </a:p>
          <a:p>
            <a:pPr marL="358775" lvl="1" indent="-184150"/>
            <a:r>
              <a:rPr lang="de-CH" dirty="0" smtClean="0">
                <a:latin typeface="Arial" panose="020B0604020202020204" pitchFamily="34" charset="0"/>
                <a:cs typeface="Arial" panose="020B0604020202020204" pitchFamily="34" charset="0"/>
              </a:rPr>
              <a:t>Information, Kommunikation, Administration (IKA)</a:t>
            </a:r>
          </a:p>
          <a:p>
            <a:pPr marL="358775" lvl="1" indent="-184150"/>
            <a:r>
              <a:rPr lang="de-CH" dirty="0" smtClean="0">
                <a:latin typeface="Arial" panose="020B0604020202020204" pitchFamily="34" charset="0"/>
                <a:cs typeface="Arial" panose="020B0604020202020204" pitchFamily="34" charset="0"/>
              </a:rPr>
              <a:t>Wirtschaft und Gesellschaft (W&amp;G)</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07C1D58C-1289-4907-A084-D0213287F085}"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15</a:t>
            </a:fld>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Lernort Berufsfachschule (3)</a:t>
            </a:r>
            <a:endParaRPr lang="de-CH" dirty="0"/>
          </a:p>
        </p:txBody>
      </p:sp>
      <p:sp>
        <p:nvSpPr>
          <p:cNvPr id="3" name="Inhaltsplatzhalter 2"/>
          <p:cNvSpPr>
            <a:spLocks noGrp="1"/>
          </p:cNvSpPr>
          <p:nvPr>
            <p:ph idx="1"/>
          </p:nvPr>
        </p:nvSpPr>
        <p:spPr>
          <a:xfrm>
            <a:off x="431800" y="2422800"/>
            <a:ext cx="6985000" cy="2807970"/>
          </a:xfrm>
        </p:spPr>
        <p:txBody>
          <a:bodyPr/>
          <a:lstStyle/>
          <a:p>
            <a:r>
              <a:rPr lang="de-CH" b="1" dirty="0" smtClean="0">
                <a:latin typeface="Arial" panose="020B0604020202020204" pitchFamily="34" charset="0"/>
                <a:cs typeface="Arial" panose="020B0604020202020204" pitchFamily="34" charset="0"/>
              </a:rPr>
              <a:t>2 Profile</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	</a:t>
            </a:r>
            <a:r>
              <a:rPr lang="de-CH" b="1" dirty="0" smtClean="0">
                <a:latin typeface="Arial" panose="020B0604020202020204" pitchFamily="34" charset="0"/>
                <a:cs typeface="Arial" panose="020B0604020202020204" pitchFamily="34" charset="0"/>
              </a:rPr>
              <a:t>B:</a:t>
            </a:r>
            <a:r>
              <a:rPr lang="de-CH" dirty="0" smtClean="0">
                <a:latin typeface="Arial" panose="020B0604020202020204" pitchFamily="34" charset="0"/>
                <a:cs typeface="Arial" panose="020B0604020202020204" pitchFamily="34" charset="0"/>
              </a:rPr>
              <a:t> Basis-Grundbildung</a:t>
            </a:r>
          </a:p>
          <a:p>
            <a:pPr>
              <a:buNone/>
            </a:pPr>
            <a:r>
              <a:rPr lang="de-CH" dirty="0" smtClean="0">
                <a:latin typeface="Arial" panose="020B0604020202020204" pitchFamily="34" charset="0"/>
                <a:cs typeface="Arial" panose="020B0604020202020204" pitchFamily="34" charset="0"/>
              </a:rPr>
              <a:t>	</a:t>
            </a:r>
            <a:r>
              <a:rPr lang="de-CH" b="1" dirty="0" smtClean="0">
                <a:latin typeface="Arial" panose="020B0604020202020204" pitchFamily="34" charset="0"/>
                <a:cs typeface="Arial" panose="020B0604020202020204" pitchFamily="34" charset="0"/>
              </a:rPr>
              <a:t>E:</a:t>
            </a:r>
            <a:r>
              <a:rPr lang="de-CH" dirty="0" smtClean="0">
                <a:latin typeface="Arial" panose="020B0604020202020204" pitchFamily="34" charset="0"/>
                <a:cs typeface="Arial" panose="020B0604020202020204" pitchFamily="34" charset="0"/>
              </a:rPr>
              <a:t> Erweiterte Grundbildung</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	E-</a:t>
            </a:r>
            <a:r>
              <a:rPr lang="de-CH" dirty="0" err="1" smtClean="0">
                <a:latin typeface="Arial" panose="020B0604020202020204" pitchFamily="34" charset="0"/>
                <a:cs typeface="Arial" panose="020B0604020202020204" pitchFamily="34" charset="0"/>
              </a:rPr>
              <a:t>Profiler</a:t>
            </a:r>
            <a:r>
              <a:rPr lang="de-CH" dirty="0" smtClean="0">
                <a:latin typeface="Arial" panose="020B0604020202020204" pitchFamily="34" charset="0"/>
                <a:cs typeface="Arial" panose="020B0604020202020204" pitchFamily="34" charset="0"/>
              </a:rPr>
              <a:t> haben die Möglichkeit, die berufsbegleitende </a:t>
            </a:r>
            <a:r>
              <a:rPr lang="de-CH" b="1" dirty="0" smtClean="0">
                <a:latin typeface="Arial" panose="020B0604020202020204" pitchFamily="34" charset="0"/>
                <a:cs typeface="Arial" panose="020B0604020202020204" pitchFamily="34" charset="0"/>
              </a:rPr>
              <a:t>Berufsmaturitätsschule</a:t>
            </a:r>
            <a:r>
              <a:rPr lang="de-CH" dirty="0" smtClean="0">
                <a:latin typeface="Arial" panose="020B0604020202020204" pitchFamily="34" charset="0"/>
                <a:cs typeface="Arial" panose="020B0604020202020204" pitchFamily="34" charset="0"/>
              </a:rPr>
              <a:t> zu besuchen. Wir sprechen dann vom </a:t>
            </a:r>
            <a:r>
              <a:rPr lang="de-CH" b="1" dirty="0" smtClean="0">
                <a:latin typeface="Arial" panose="020B0604020202020204" pitchFamily="34" charset="0"/>
                <a:cs typeface="Arial" panose="020B0604020202020204" pitchFamily="34" charset="0"/>
              </a:rPr>
              <a:t>M-Profil</a:t>
            </a:r>
            <a:r>
              <a:rPr lang="de-CH" dirty="0" smtClean="0">
                <a:latin typeface="Arial" panose="020B0604020202020204" pitchFamily="34" charset="0"/>
                <a:cs typeface="Arial" panose="020B0604020202020204" pitchFamily="34" charset="0"/>
              </a:rPr>
              <a:t>.</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A020EA74-7604-4719-8F8D-86C877C03D31}"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16</a:t>
            </a:fld>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Zusammenfassung</a:t>
            </a:r>
            <a:endParaRPr lang="de-CH"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Begriffskarten 1</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4AE26DA2-C6FE-49D3-8D59-D01418A2C32B}"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17</a:t>
            </a:fld>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2 Bildungsteile an 3 Lernorten</a:t>
            </a:r>
            <a:endParaRPr lang="de-CH" dirty="0"/>
          </a:p>
        </p:txBody>
      </p:sp>
      <p:sp>
        <p:nvSpPr>
          <p:cNvPr id="3" name="Datumsplatzhalter 2"/>
          <p:cNvSpPr>
            <a:spLocks noGrp="1"/>
          </p:cNvSpPr>
          <p:nvPr>
            <p:ph type="dt" sz="half" idx="2"/>
          </p:nvPr>
        </p:nvSpPr>
        <p:spPr/>
        <p:txBody>
          <a:bodyPr/>
          <a:lstStyle/>
          <a:p>
            <a:fld id="{74F95294-427D-4E1F-9516-9610C5485ACD}" type="datetime1">
              <a:rPr lang="de-DE" smtClean="0"/>
              <a:t>25.07.2016</a:t>
            </a:fld>
            <a:endParaRPr lang="de-CH"/>
          </a:p>
        </p:txBody>
      </p:sp>
      <p:graphicFrame>
        <p:nvGraphicFramePr>
          <p:cNvPr id="4" name="Diagramm 3"/>
          <p:cNvGraphicFramePr/>
          <p:nvPr>
            <p:extLst>
              <p:ext uri="{D42A27DB-BD31-4B8C-83A1-F6EECF244321}">
                <p14:modId xmlns:p14="http://schemas.microsoft.com/office/powerpoint/2010/main" val="3628266569"/>
              </p:ext>
            </p:extLst>
          </p:nvPr>
        </p:nvGraphicFramePr>
        <p:xfrm>
          <a:off x="1331640"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iennummernplatzhalter 6"/>
          <p:cNvSpPr>
            <a:spLocks noGrp="1"/>
          </p:cNvSpPr>
          <p:nvPr>
            <p:ph type="sldNum" sz="quarter" idx="4"/>
          </p:nvPr>
        </p:nvSpPr>
        <p:spPr/>
        <p:txBody>
          <a:bodyPr/>
          <a:lstStyle/>
          <a:p>
            <a:fld id="{DC4DA7DB-533C-E24E-9B72-C33B1AB434BF}" type="slidenum">
              <a:rPr lang="de-DE" smtClean="0"/>
              <a:pPr/>
              <a:t>18</a:t>
            </a:fld>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smtClean="0"/>
              <a:t>Bildungsteil Betriebliche Bildung</a:t>
            </a:r>
            <a:endParaRPr lang="de-CH" sz="2600" dirty="0"/>
          </a:p>
        </p:txBody>
      </p:sp>
      <p:sp>
        <p:nvSpPr>
          <p:cNvPr id="3" name="Datumsplatzhalter 2"/>
          <p:cNvSpPr>
            <a:spLocks noGrp="1"/>
          </p:cNvSpPr>
          <p:nvPr>
            <p:ph type="dt" sz="half" idx="2"/>
          </p:nvPr>
        </p:nvSpPr>
        <p:spPr/>
        <p:txBody>
          <a:bodyPr/>
          <a:lstStyle/>
          <a:p>
            <a:fld id="{38912104-5652-4EC6-A766-9B95EAA4B6AD}" type="datetime1">
              <a:rPr lang="de-DE" smtClean="0"/>
              <a:t>25.07.2016</a:t>
            </a:fld>
            <a:endParaRPr lang="de-CH"/>
          </a:p>
        </p:txBody>
      </p:sp>
      <p:graphicFrame>
        <p:nvGraphicFramePr>
          <p:cNvPr id="4" name="Diagramm 3"/>
          <p:cNvGraphicFramePr/>
          <p:nvPr>
            <p:extLst>
              <p:ext uri="{D42A27DB-BD31-4B8C-83A1-F6EECF244321}">
                <p14:modId xmlns:p14="http://schemas.microsoft.com/office/powerpoint/2010/main" val="2319048882"/>
              </p:ext>
            </p:extLst>
          </p:nvPr>
        </p:nvGraphicFramePr>
        <p:xfrm>
          <a:off x="2411760" y="1988840"/>
          <a:ext cx="417646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iennummernplatzhalter 6"/>
          <p:cNvSpPr>
            <a:spLocks noGrp="1"/>
          </p:cNvSpPr>
          <p:nvPr>
            <p:ph type="sldNum" sz="quarter" idx="4"/>
          </p:nvPr>
        </p:nvSpPr>
        <p:spPr/>
        <p:txBody>
          <a:bodyPr/>
          <a:lstStyle/>
          <a:p>
            <a:fld id="{DC4DA7DB-533C-E24E-9B72-C33B1AB434BF}" type="slidenum">
              <a:rPr lang="de-DE" smtClean="0"/>
              <a:pPr/>
              <a:t>19</a:t>
            </a:fld>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31800" y="1269890"/>
            <a:ext cx="3276104" cy="502926"/>
          </a:xfrm>
        </p:spPr>
        <p:txBody>
          <a:bodyPr>
            <a:normAutofit/>
          </a:bodyPr>
          <a:lstStyle/>
          <a:p>
            <a:r>
              <a:rPr lang="de-CH" sz="2800" b="1" dirty="0" smtClean="0">
                <a:latin typeface="Arial" panose="020B0604020202020204" pitchFamily="34" charset="0"/>
                <a:cs typeface="Arial" panose="020B0604020202020204" pitchFamily="34" charset="0"/>
              </a:rPr>
              <a:t>Zielsetzung</a:t>
            </a:r>
            <a:endParaRPr lang="de-CH" sz="2800" b="1" dirty="0">
              <a:latin typeface="Arial" panose="020B0604020202020204" pitchFamily="34" charset="0"/>
              <a:cs typeface="Arial" panose="020B0604020202020204" pitchFamily="34" charset="0"/>
            </a:endParaRPr>
          </a:p>
        </p:txBody>
      </p:sp>
      <p:sp>
        <p:nvSpPr>
          <p:cNvPr id="4" name="Inhaltsplatzhalter 3"/>
          <p:cNvSpPr>
            <a:spLocks noGrp="1"/>
          </p:cNvSpPr>
          <p:nvPr>
            <p:ph idx="1"/>
          </p:nvPr>
        </p:nvSpPr>
        <p:spPr>
          <a:xfrm>
            <a:off x="431800" y="2420888"/>
            <a:ext cx="8100640" cy="2807970"/>
          </a:xfrm>
        </p:spPr>
        <p:txBody>
          <a:bodyPr/>
          <a:lstStyle/>
          <a:p>
            <a:r>
              <a:rPr lang="de-CH" dirty="0" smtClean="0">
                <a:latin typeface="Arial" panose="020B0604020202020204" pitchFamily="34" charset="0"/>
                <a:cs typeface="Arial" panose="020B0604020202020204" pitchFamily="34" charset="0"/>
              </a:rPr>
              <a:t>Sie erklären den </a:t>
            </a:r>
            <a:r>
              <a:rPr lang="de-CH" b="1" dirty="0" smtClean="0">
                <a:latin typeface="Arial" panose="020B0604020202020204" pitchFamily="34" charset="0"/>
                <a:cs typeface="Arial" panose="020B0604020202020204" pitchFamily="34" charset="0"/>
              </a:rPr>
              <a:t>Ablauf</a:t>
            </a:r>
            <a:r>
              <a:rPr lang="de-CH" dirty="0" smtClean="0">
                <a:latin typeface="Arial" panose="020B0604020202020204" pitchFamily="34" charset="0"/>
                <a:cs typeface="Arial" panose="020B0604020202020204" pitchFamily="34" charset="0"/>
              </a:rPr>
              <a:t> Ihrer kaufmännischen Grundbildung.</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Sie nennen die </a:t>
            </a:r>
            <a:r>
              <a:rPr lang="de-CH" b="1" dirty="0" smtClean="0">
                <a:latin typeface="Arial" panose="020B0604020202020204" pitchFamily="34" charset="0"/>
                <a:cs typeface="Arial" panose="020B0604020202020204" pitchFamily="34" charset="0"/>
              </a:rPr>
              <a:t>drei Lernorte </a:t>
            </a:r>
            <a:r>
              <a:rPr lang="de-CH" dirty="0" smtClean="0">
                <a:latin typeface="Arial" panose="020B0604020202020204" pitchFamily="34" charset="0"/>
                <a:cs typeface="Arial" panose="020B0604020202020204" pitchFamily="34" charset="0"/>
              </a:rPr>
              <a:t>und zeigen deren Zweck mit Bezug auf Ihre Grundbildung auf.</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Sie beschreiben den Zweck der </a:t>
            </a:r>
            <a:r>
              <a:rPr lang="de-CH" b="1" dirty="0" smtClean="0">
                <a:latin typeface="Arial" panose="020B0604020202020204" pitchFamily="34" charset="0"/>
                <a:cs typeface="Arial" panose="020B0604020202020204" pitchFamily="34" charset="0"/>
              </a:rPr>
              <a:t>Lern- und Leistungsdokumentation (LLD).</a:t>
            </a:r>
            <a:endParaRPr lang="de-CH" b="1" dirty="0">
              <a:latin typeface="Arial" panose="020B0604020202020204" pitchFamily="34" charset="0"/>
              <a:cs typeface="Arial" panose="020B0604020202020204" pitchFamily="34" charset="0"/>
            </a:endParaRPr>
          </a:p>
        </p:txBody>
      </p:sp>
      <p:sp>
        <p:nvSpPr>
          <p:cNvPr id="2" name="Datumsplatzhalter 1"/>
          <p:cNvSpPr>
            <a:spLocks noGrp="1"/>
          </p:cNvSpPr>
          <p:nvPr>
            <p:ph type="dt" sz="half" idx="2"/>
          </p:nvPr>
        </p:nvSpPr>
        <p:spPr/>
        <p:txBody>
          <a:bodyPr/>
          <a:lstStyle/>
          <a:p>
            <a:fld id="{246C854E-2DB8-4E97-AE77-8AEBD20C72C2}" type="datetime1">
              <a:rPr lang="de-DE" smtClean="0"/>
              <a:t>25.07.2016</a:t>
            </a:fld>
            <a:endParaRPr lang="de-CH"/>
          </a:p>
        </p:txBody>
      </p:sp>
      <p:sp>
        <p:nvSpPr>
          <p:cNvPr id="11" name="Foliennummernplatzhalter 10"/>
          <p:cNvSpPr>
            <a:spLocks noGrp="1"/>
          </p:cNvSpPr>
          <p:nvPr>
            <p:ph type="sldNum" sz="quarter" idx="4"/>
          </p:nvPr>
        </p:nvSpPr>
        <p:spPr/>
        <p:txBody>
          <a:bodyPr/>
          <a:lstStyle/>
          <a:p>
            <a:fld id="{DC4DA7DB-533C-E24E-9B72-C33B1AB434BF}" type="slidenum">
              <a:rPr lang="de-DE" smtClean="0"/>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15082"/>
          </a:xfrm>
        </p:spPr>
        <p:txBody>
          <a:bodyPr/>
          <a:lstStyle/>
          <a:p>
            <a:r>
              <a:rPr lang="de-CH" dirty="0" smtClean="0"/>
              <a:t>Inhaltsverzeichnis LLD</a:t>
            </a:r>
            <a:endParaRPr lang="de-CH" dirty="0"/>
          </a:p>
        </p:txBody>
      </p:sp>
      <p:sp>
        <p:nvSpPr>
          <p:cNvPr id="3" name="Datumsplatzhalter 2"/>
          <p:cNvSpPr>
            <a:spLocks noGrp="1"/>
          </p:cNvSpPr>
          <p:nvPr>
            <p:ph type="dt" sz="half" idx="2"/>
          </p:nvPr>
        </p:nvSpPr>
        <p:spPr/>
        <p:txBody>
          <a:bodyPr/>
          <a:lstStyle/>
          <a:p>
            <a:fld id="{B5A32032-5F83-41F1-8724-A7678DC29134}" type="datetime1">
              <a:rPr lang="de-DE" smtClean="0"/>
              <a:t>25.07.2016</a:t>
            </a:fld>
            <a:endParaRPr lang="de-CH"/>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6237" t="7644" r="5485" b="53453"/>
          <a:stretch/>
        </p:blipFill>
        <p:spPr>
          <a:xfrm>
            <a:off x="323528" y="1785882"/>
            <a:ext cx="7373815" cy="4595446"/>
          </a:xfrm>
          <a:prstGeom prst="rect">
            <a:avLst/>
          </a:prstGeom>
        </p:spPr>
      </p:pic>
      <p:sp>
        <p:nvSpPr>
          <p:cNvPr id="7" name="Foliennummernplatzhalter 6"/>
          <p:cNvSpPr>
            <a:spLocks noGrp="1"/>
          </p:cNvSpPr>
          <p:nvPr>
            <p:ph type="sldNum" sz="quarter" idx="4"/>
          </p:nvPr>
        </p:nvSpPr>
        <p:spPr/>
        <p:txBody>
          <a:bodyPr/>
          <a:lstStyle/>
          <a:p>
            <a:fld id="{DC4DA7DB-533C-E24E-9B72-C33B1AB434BF}" type="slidenum">
              <a:rPr lang="de-DE" smtClean="0"/>
              <a:pPr/>
              <a:t>20</a:t>
            </a:fld>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Einzelarbeit und Austausch</a:t>
            </a:r>
            <a:endParaRPr lang="de-CH" dirty="0"/>
          </a:p>
        </p:txBody>
      </p:sp>
      <p:sp>
        <p:nvSpPr>
          <p:cNvPr id="3" name="Inhaltsplatzhalter 2"/>
          <p:cNvSpPr>
            <a:spLocks noGrp="1"/>
          </p:cNvSpPr>
          <p:nvPr>
            <p:ph idx="1"/>
          </p:nvPr>
        </p:nvSpPr>
        <p:spPr>
          <a:xfrm>
            <a:off x="432000" y="2422800"/>
            <a:ext cx="8229600" cy="4525963"/>
          </a:xfrm>
        </p:spPr>
        <p:txBody>
          <a:bodyPr/>
          <a:lstStyle/>
          <a:p>
            <a:pPr marL="0" indent="0">
              <a:buNone/>
            </a:pPr>
            <a:r>
              <a:rPr lang="de-CH" dirty="0" smtClean="0">
                <a:latin typeface="Arial" panose="020B0604020202020204" pitchFamily="34" charset="0"/>
                <a:cs typeface="Arial" panose="020B0604020202020204" pitchFamily="34" charset="0"/>
              </a:rPr>
              <a:t>Als angehende(r) Kauffrau/Kaufmann in der öffentlichen Verwaltung sind Sie oft gefordert, aufgrund schriftlicher Dokumente Ihre persönliche Arbeit zu gestalten.</a:t>
            </a:r>
          </a:p>
          <a:p>
            <a:pPr>
              <a:buNone/>
            </a:pPr>
            <a:endParaRPr lang="de-CH" sz="1000"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Sie </a:t>
            </a:r>
            <a:r>
              <a:rPr lang="de-CH" b="1" dirty="0" smtClean="0">
                <a:latin typeface="Arial" panose="020B0604020202020204" pitchFamily="34" charset="0"/>
                <a:cs typeface="Arial" panose="020B0604020202020204" pitchFamily="34" charset="0"/>
              </a:rPr>
              <a:t>lesen</a:t>
            </a:r>
            <a:r>
              <a:rPr lang="de-CH" dirty="0" smtClean="0">
                <a:latin typeface="Arial" panose="020B0604020202020204" pitchFamily="34" charset="0"/>
                <a:cs typeface="Arial" panose="020B0604020202020204" pitchFamily="34" charset="0"/>
              </a:rPr>
              <a:t> während den folgenden 10 Minuten in der </a:t>
            </a:r>
            <a:r>
              <a:rPr lang="de-CH" b="1" dirty="0" smtClean="0">
                <a:latin typeface="Arial" panose="020B0604020202020204" pitchFamily="34" charset="0"/>
                <a:cs typeface="Arial" panose="020B0604020202020204" pitchFamily="34" charset="0"/>
              </a:rPr>
              <a:t>LLD</a:t>
            </a:r>
            <a:r>
              <a:rPr lang="de-CH" dirty="0" smtClean="0">
                <a:latin typeface="Arial" panose="020B0604020202020204" pitchFamily="34" charset="0"/>
                <a:cs typeface="Arial" panose="020B0604020202020204" pitchFamily="34" charset="0"/>
              </a:rPr>
              <a:t> die Inhalte der  </a:t>
            </a:r>
            <a:r>
              <a:rPr lang="de-CH" b="1" dirty="0" smtClean="0">
                <a:latin typeface="Arial" panose="020B0604020202020204" pitchFamily="34" charset="0"/>
                <a:cs typeface="Arial" panose="020B0604020202020204" pitchFamily="34" charset="0"/>
              </a:rPr>
              <a:t>Kapitel 01 und 02</a:t>
            </a:r>
            <a:r>
              <a:rPr lang="de-CH" dirty="0" smtClean="0">
                <a:latin typeface="Arial" panose="020B0604020202020204" pitchFamily="34" charset="0"/>
                <a:cs typeface="Arial" panose="020B0604020202020204" pitchFamily="34" charset="0"/>
              </a:rPr>
              <a:t>. Schlagen Sie auch in den </a:t>
            </a:r>
            <a:r>
              <a:rPr lang="de-CH" b="1" dirty="0" smtClean="0">
                <a:latin typeface="Arial" panose="020B0604020202020204" pitchFamily="34" charset="0"/>
                <a:cs typeface="Arial" panose="020B0604020202020204" pitchFamily="34" charset="0"/>
              </a:rPr>
              <a:t>Kapiteln 04, 05 und 06</a:t>
            </a:r>
            <a:r>
              <a:rPr lang="de-CH" dirty="0" smtClean="0">
                <a:latin typeface="Arial" panose="020B0604020202020204" pitchFamily="34" charset="0"/>
                <a:cs typeface="Arial" panose="020B0604020202020204" pitchFamily="34" charset="0"/>
              </a:rPr>
              <a:t> nach, auf die dort hingewiesen wird. </a:t>
            </a:r>
          </a:p>
          <a:p>
            <a:pPr>
              <a:buNone/>
            </a:pPr>
            <a:endParaRPr lang="de-CH" sz="1000"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Sie tauschen sich anschliessend mit Ihrer Nachbarin, Ihrem Nachbarn aus und stellen Fragen zusammen. Dafür haben Sie nochmals 5 Minuten Zeit.</a:t>
            </a:r>
          </a:p>
          <a:p>
            <a:pPr>
              <a:buNone/>
            </a:pPr>
            <a:endParaRPr lang="de-CH" sz="1000" dirty="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Die Fragen tragen Sie anschliessend der Klasse vor.</a:t>
            </a:r>
          </a:p>
          <a:p>
            <a:pPr>
              <a:buNone/>
            </a:pPr>
            <a:endParaRPr lang="de-CH" sz="2000" dirty="0" smtClean="0"/>
          </a:p>
        </p:txBody>
      </p:sp>
      <p:sp>
        <p:nvSpPr>
          <p:cNvPr id="4" name="Datumsplatzhalter 3"/>
          <p:cNvSpPr>
            <a:spLocks noGrp="1"/>
          </p:cNvSpPr>
          <p:nvPr>
            <p:ph type="dt" sz="half" idx="2"/>
          </p:nvPr>
        </p:nvSpPr>
        <p:spPr/>
        <p:txBody>
          <a:bodyPr/>
          <a:lstStyle/>
          <a:p>
            <a:fld id="{CB805754-310A-4DAD-8FFE-BD92EB30BA83}"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21</a:t>
            </a:fld>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Fragen und Antworten</a:t>
            </a:r>
            <a:endParaRPr lang="de-CH" dirty="0"/>
          </a:p>
        </p:txBody>
      </p:sp>
      <p:sp>
        <p:nvSpPr>
          <p:cNvPr id="3" name="Datumsplatzhalter 2"/>
          <p:cNvSpPr>
            <a:spLocks noGrp="1"/>
          </p:cNvSpPr>
          <p:nvPr>
            <p:ph type="dt" sz="half" idx="2"/>
          </p:nvPr>
        </p:nvSpPr>
        <p:spPr/>
        <p:txBody>
          <a:bodyPr/>
          <a:lstStyle/>
          <a:p>
            <a:fld id="{29AAD9D9-B8C2-4B75-8CF2-3E6CB3FD542E}" type="datetime1">
              <a:rPr lang="de-DE" smtClean="0"/>
              <a:t>25.07.2016</a:t>
            </a:fld>
            <a:endParaRPr lang="de-CH"/>
          </a:p>
        </p:txBody>
      </p:sp>
      <p:sp>
        <p:nvSpPr>
          <p:cNvPr id="5" name="Ellipse 4"/>
          <p:cNvSpPr/>
          <p:nvPr/>
        </p:nvSpPr>
        <p:spPr>
          <a:xfrm>
            <a:off x="4651523" y="2536520"/>
            <a:ext cx="1944216" cy="19442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059832" y="2420888"/>
            <a:ext cx="1240022" cy="2092881"/>
          </a:xfrm>
          <a:prstGeom prst="rect">
            <a:avLst/>
          </a:prstGeom>
          <a:solidFill>
            <a:srgbClr val="0070C0"/>
          </a:solidFill>
        </p:spPr>
        <p:txBody>
          <a:bodyPr wrap="square" rtlCol="0">
            <a:spAutoFit/>
          </a:bodyPr>
          <a:lstStyle/>
          <a:p>
            <a:pPr algn="ctr"/>
            <a:r>
              <a:rPr lang="de-CH" sz="13000" dirty="0" smtClean="0">
                <a:solidFill>
                  <a:schemeClr val="bg1"/>
                </a:solidFill>
              </a:rPr>
              <a:t>?</a:t>
            </a:r>
            <a:endParaRPr lang="de-CH" sz="13000" dirty="0">
              <a:solidFill>
                <a:schemeClr val="bg1"/>
              </a:solidFill>
            </a:endParaRPr>
          </a:p>
        </p:txBody>
      </p:sp>
      <p:sp>
        <p:nvSpPr>
          <p:cNvPr id="10" name="Textfeld 9"/>
          <p:cNvSpPr txBox="1"/>
          <p:nvPr/>
        </p:nvSpPr>
        <p:spPr>
          <a:xfrm>
            <a:off x="4870820" y="2308299"/>
            <a:ext cx="1505622" cy="2400657"/>
          </a:xfrm>
          <a:prstGeom prst="rect">
            <a:avLst/>
          </a:prstGeom>
          <a:noFill/>
        </p:spPr>
        <p:txBody>
          <a:bodyPr wrap="square" rtlCol="0">
            <a:spAutoFit/>
          </a:bodyPr>
          <a:lstStyle/>
          <a:p>
            <a:pPr algn="ctr"/>
            <a:r>
              <a:rPr lang="de-CH" sz="15000" dirty="0" smtClean="0">
                <a:solidFill>
                  <a:schemeClr val="bg1"/>
                </a:solidFill>
              </a:rPr>
              <a:t>!</a:t>
            </a:r>
            <a:endParaRPr lang="de-CH" sz="15000" dirty="0">
              <a:solidFill>
                <a:schemeClr val="bg1"/>
              </a:solidFill>
            </a:endParaRPr>
          </a:p>
        </p:txBody>
      </p:sp>
      <p:sp>
        <p:nvSpPr>
          <p:cNvPr id="8" name="Foliennummernplatzhalter 7"/>
          <p:cNvSpPr>
            <a:spLocks noGrp="1"/>
          </p:cNvSpPr>
          <p:nvPr>
            <p:ph type="sldNum" sz="quarter" idx="4"/>
          </p:nvPr>
        </p:nvSpPr>
        <p:spPr/>
        <p:txBody>
          <a:bodyPr/>
          <a:lstStyle/>
          <a:p>
            <a:fld id="{DC4DA7DB-533C-E24E-9B72-C33B1AB434BF}" type="slidenum">
              <a:rPr lang="de-DE" smtClean="0"/>
              <a:pPr/>
              <a:t>22</a:t>
            </a:fld>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Fragen und Antworten: </a:t>
            </a:r>
            <a:br>
              <a:rPr lang="de-CH" dirty="0" smtClean="0"/>
            </a:br>
            <a:r>
              <a:rPr lang="de-CH" dirty="0" smtClean="0"/>
              <a:t>Kapitel 01 und 02</a:t>
            </a:r>
            <a:endParaRPr lang="de-CH"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Kennen Sie die </a:t>
            </a:r>
            <a:r>
              <a:rPr lang="de-CH" b="1" dirty="0" smtClean="0">
                <a:latin typeface="Arial" panose="020B0604020202020204" pitchFamily="34" charset="0"/>
                <a:cs typeface="Arial" panose="020B0604020202020204" pitchFamily="34" charset="0"/>
              </a:rPr>
              <a:t>zuständigen Personen </a:t>
            </a:r>
            <a:r>
              <a:rPr lang="de-CH" dirty="0" smtClean="0">
                <a:latin typeface="Arial" panose="020B0604020202020204" pitchFamily="34" charset="0"/>
                <a:cs typeface="Arial" panose="020B0604020202020204" pitchFamily="34" charset="0"/>
              </a:rPr>
              <a:t>Ihrer überbetrieblichen Kurse, die sogenannte lokale/regionale Organisation und deren Verantwortliche?</a:t>
            </a:r>
          </a:p>
          <a:p>
            <a:endParaRPr lang="de-CH" dirty="0" smtClean="0"/>
          </a:p>
        </p:txBody>
      </p:sp>
      <p:sp>
        <p:nvSpPr>
          <p:cNvPr id="4" name="Datumsplatzhalter 3"/>
          <p:cNvSpPr>
            <a:spLocks noGrp="1"/>
          </p:cNvSpPr>
          <p:nvPr>
            <p:ph type="dt" sz="half" idx="2"/>
          </p:nvPr>
        </p:nvSpPr>
        <p:spPr/>
        <p:txBody>
          <a:bodyPr/>
          <a:lstStyle/>
          <a:p>
            <a:fld id="{93D23193-121E-49DF-9F66-DF8172CDDD3A}"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Fragen und Antworten: </a:t>
            </a:r>
            <a:br>
              <a:rPr lang="de-CH" dirty="0" smtClean="0"/>
            </a:br>
            <a:r>
              <a:rPr lang="de-CH" dirty="0" smtClean="0"/>
              <a:t>Kapitel 04</a:t>
            </a:r>
            <a:endParaRPr lang="de-CH" dirty="0"/>
          </a:p>
        </p:txBody>
      </p:sp>
      <p:sp>
        <p:nvSpPr>
          <p:cNvPr id="3" name="Inhaltsplatzhalter 2"/>
          <p:cNvSpPr>
            <a:spLocks noGrp="1"/>
          </p:cNvSpPr>
          <p:nvPr>
            <p:ph idx="1"/>
          </p:nvPr>
        </p:nvSpPr>
        <p:spPr>
          <a:xfrm>
            <a:off x="431800" y="2422799"/>
            <a:ext cx="7524576" cy="3901653"/>
          </a:xfrm>
        </p:spPr>
        <p:txBody>
          <a:bodyPr/>
          <a:lstStyle/>
          <a:p>
            <a:r>
              <a:rPr lang="de-CH" dirty="0" smtClean="0">
                <a:latin typeface="Arial" panose="020B0604020202020204" pitchFamily="34" charset="0"/>
                <a:cs typeface="Arial" panose="020B0604020202020204" pitchFamily="34" charset="0"/>
              </a:rPr>
              <a:t>Wer verfügt über ein </a:t>
            </a:r>
            <a:r>
              <a:rPr lang="de-CH" b="1" dirty="0" smtClean="0">
                <a:latin typeface="Arial" panose="020B0604020202020204" pitchFamily="34" charset="0"/>
                <a:cs typeface="Arial" panose="020B0604020202020204" pitchFamily="34" charset="0"/>
              </a:rPr>
              <a:t>betriebliches Ausbildungsprogramm</a:t>
            </a:r>
            <a:r>
              <a:rPr lang="de-CH" dirty="0" smtClean="0">
                <a:latin typeface="Arial" panose="020B0604020202020204" pitchFamily="34" charset="0"/>
                <a:cs typeface="Arial" panose="020B0604020202020204" pitchFamily="34" charset="0"/>
              </a:rPr>
              <a:t>?</a:t>
            </a:r>
          </a:p>
          <a:p>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Welche </a:t>
            </a:r>
            <a:r>
              <a:rPr lang="de-CH" b="1" dirty="0" smtClean="0">
                <a:latin typeface="Arial" panose="020B0604020202020204" pitchFamily="34" charset="0"/>
                <a:cs typeface="Arial" panose="020B0604020202020204" pitchFamily="34" charset="0"/>
              </a:rPr>
              <a:t>Informationen</a:t>
            </a:r>
            <a:r>
              <a:rPr lang="de-CH" dirty="0" smtClean="0">
                <a:latin typeface="Arial" panose="020B0604020202020204" pitchFamily="34" charset="0"/>
                <a:cs typeface="Arial" panose="020B0604020202020204" pitchFamily="34" charset="0"/>
              </a:rPr>
              <a:t> kann ich dem betrieblichen Ausbildungsprogramm entnehmen?</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Diejenigen, die über kein betriebliches Ausbildungsprogramm verfügen: </a:t>
            </a:r>
          </a:p>
          <a:p>
            <a:endParaRPr lang="de-CH" dirty="0" smtClean="0">
              <a:latin typeface="Arial" panose="020B0604020202020204" pitchFamily="34" charset="0"/>
              <a:cs typeface="Arial" panose="020B0604020202020204" pitchFamily="34" charset="0"/>
            </a:endParaRPr>
          </a:p>
          <a:p>
            <a:pPr marL="358775" lvl="1" indent="-184150"/>
            <a:r>
              <a:rPr lang="de-CH" dirty="0" smtClean="0">
                <a:latin typeface="Arial" panose="020B0604020202020204" pitchFamily="34" charset="0"/>
                <a:cs typeface="Arial" panose="020B0604020202020204" pitchFamily="34" charset="0"/>
              </a:rPr>
              <a:t>Bringen Sie das betriebliche Ausbildungsprogramm in den nächsten überbetrieblichen Kurs mit.</a:t>
            </a:r>
            <a:br>
              <a:rPr lang="de-CH"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
            </a:r>
            <a:br>
              <a:rPr lang="de-CH"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Datum: XXXXXX</a:t>
            </a:r>
            <a:endParaRPr lang="de-CH" dirty="0">
              <a:latin typeface="Arial" panose="020B0604020202020204" pitchFamily="34" charset="0"/>
              <a:cs typeface="Arial" panose="020B0604020202020204" pitchFamily="34" charset="0"/>
            </a:endParaRPr>
          </a:p>
          <a:p>
            <a:pPr marL="342900" lvl="1" indent="0">
              <a:buNone/>
            </a:pPr>
            <a:endParaRPr lang="de-CH" dirty="0" smtClean="0">
              <a:latin typeface="Arial" panose="020B0604020202020204" pitchFamily="34" charset="0"/>
              <a:cs typeface="Arial" panose="020B0604020202020204" pitchFamily="34" charset="0"/>
            </a:endParaRPr>
          </a:p>
          <a:p>
            <a:pPr marL="342900" lvl="1" indent="0">
              <a:buNone/>
            </a:pPr>
            <a:endParaRPr lang="de-CH" dirty="0" smtClean="0">
              <a:latin typeface="Arial" panose="020B0604020202020204" pitchFamily="34" charset="0"/>
              <a:cs typeface="Arial" panose="020B0604020202020204" pitchFamily="34" charset="0"/>
            </a:endParaRPr>
          </a:p>
          <a:p>
            <a:pPr lvl="1"/>
            <a:endParaRPr lang="de-CH" dirty="0"/>
          </a:p>
        </p:txBody>
      </p:sp>
      <p:sp>
        <p:nvSpPr>
          <p:cNvPr id="4" name="Datumsplatzhalter 3"/>
          <p:cNvSpPr>
            <a:spLocks noGrp="1"/>
          </p:cNvSpPr>
          <p:nvPr>
            <p:ph type="dt" sz="half" idx="2"/>
          </p:nvPr>
        </p:nvSpPr>
        <p:spPr/>
        <p:txBody>
          <a:bodyPr/>
          <a:lstStyle/>
          <a:p>
            <a:fld id="{980CA535-1FFB-4116-BE2D-571B4D88EB74}"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24</a:t>
            </a:fld>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eines Ausbildungsprogramms</a:t>
            </a:r>
            <a:endParaRPr lang="de-CH" dirty="0"/>
          </a:p>
        </p:txBody>
      </p:sp>
      <p:sp>
        <p:nvSpPr>
          <p:cNvPr id="3" name="Inhaltsplatzhalter 2"/>
          <p:cNvSpPr>
            <a:spLocks noGrp="1"/>
          </p:cNvSpPr>
          <p:nvPr>
            <p:ph idx="1"/>
          </p:nvPr>
        </p:nvSpPr>
        <p:spPr/>
        <p:txBody>
          <a:bodyPr/>
          <a:lstStyle/>
          <a:p>
            <a:r>
              <a:rPr lang="de-CH" smtClean="0"/>
              <a:t>Beispiel</a:t>
            </a:r>
            <a:endParaRPr lang="de-CH"/>
          </a:p>
        </p:txBody>
      </p:sp>
      <p:sp>
        <p:nvSpPr>
          <p:cNvPr id="4" name="Datumsplatzhalter 3"/>
          <p:cNvSpPr>
            <a:spLocks noGrp="1"/>
          </p:cNvSpPr>
          <p:nvPr>
            <p:ph type="dt" sz="half" idx="2"/>
          </p:nvPr>
        </p:nvSpPr>
        <p:spPr/>
        <p:txBody>
          <a:bodyPr/>
          <a:lstStyle/>
          <a:p>
            <a:fld id="{51C19184-CA5C-4025-8C6C-F438A86792F9}"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25</a:t>
            </a:fld>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smtClean="0"/>
              <a:t>Berufliche Handlungskompetenz</a:t>
            </a:r>
            <a:endParaRPr lang="de-CH" sz="2600" dirty="0"/>
          </a:p>
        </p:txBody>
      </p:sp>
      <p:graphicFrame>
        <p:nvGraphicFramePr>
          <p:cNvPr id="7" name="Inhaltsplatzhalter 3"/>
          <p:cNvGraphicFramePr>
            <a:graphicFrameLocks noGrp="1"/>
          </p:cNvGraphicFramePr>
          <p:nvPr>
            <p:ph idx="1"/>
            <p:extLst>
              <p:ext uri="{D42A27DB-BD31-4B8C-83A1-F6EECF244321}">
                <p14:modId xmlns:p14="http://schemas.microsoft.com/office/powerpoint/2010/main" val="1086637404"/>
              </p:ext>
            </p:extLst>
          </p:nvPr>
        </p:nvGraphicFramePr>
        <p:xfrm>
          <a:off x="431800" y="2422799"/>
          <a:ext cx="7884616" cy="3901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umsplatzhalter 2"/>
          <p:cNvSpPr>
            <a:spLocks noGrp="1"/>
          </p:cNvSpPr>
          <p:nvPr>
            <p:ph type="dt" sz="half" idx="2"/>
          </p:nvPr>
        </p:nvSpPr>
        <p:spPr/>
        <p:txBody>
          <a:bodyPr/>
          <a:lstStyle/>
          <a:p>
            <a:fld id="{3439B04F-81B4-4960-8216-84CEA51B5800}" type="datetime1">
              <a:rPr lang="de-DE" smtClean="0"/>
              <a:t>25.07.2016</a:t>
            </a:fld>
            <a:endParaRPr lang="de-CH"/>
          </a:p>
        </p:txBody>
      </p:sp>
      <p:sp>
        <p:nvSpPr>
          <p:cNvPr id="6" name="Foliennummernplatzhalter 5"/>
          <p:cNvSpPr>
            <a:spLocks noGrp="1"/>
          </p:cNvSpPr>
          <p:nvPr>
            <p:ph type="sldNum" sz="quarter" idx="4"/>
          </p:nvPr>
        </p:nvSpPr>
        <p:spPr/>
        <p:txBody>
          <a:bodyPr/>
          <a:lstStyle/>
          <a:p>
            <a:fld id="{DC4DA7DB-533C-E24E-9B72-C33B1AB434BF}" type="slidenum">
              <a:rPr lang="de-DE" smtClean="0"/>
              <a:pPr/>
              <a:t>26</a:t>
            </a:fld>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Kapitel 04: MSS</a:t>
            </a:r>
            <a:endParaRPr lang="de-CH" dirty="0"/>
          </a:p>
        </p:txBody>
      </p:sp>
      <p:sp>
        <p:nvSpPr>
          <p:cNvPr id="3" name="Inhaltsplatzhalter 2"/>
          <p:cNvSpPr>
            <a:spLocks noGrp="1"/>
          </p:cNvSpPr>
          <p:nvPr>
            <p:ph idx="1"/>
          </p:nvPr>
        </p:nvSpPr>
        <p:spPr>
          <a:xfrm>
            <a:off x="431800" y="2422800"/>
            <a:ext cx="6985000" cy="2807970"/>
          </a:xfrm>
        </p:spPr>
        <p:txBody>
          <a:bodyPr/>
          <a:lstStyle/>
          <a:p>
            <a:r>
              <a:rPr lang="de-CH" b="1" dirty="0" smtClean="0">
                <a:latin typeface="Arial" panose="020B0604020202020204" pitchFamily="34" charset="0"/>
                <a:cs typeface="Arial" panose="020B0604020202020204" pitchFamily="34" charset="0"/>
              </a:rPr>
              <a:t>Methoden-, Sozial- und Selbstkompetenzen (MSS)</a:t>
            </a:r>
            <a:r>
              <a:rPr lang="de-CH" dirty="0" smtClean="0">
                <a:latin typeface="Arial" panose="020B0604020202020204" pitchFamily="34" charset="0"/>
                <a:cs typeface="Arial" panose="020B0604020202020204" pitchFamily="34" charset="0"/>
              </a:rPr>
              <a:t>,</a:t>
            </a:r>
            <a:r>
              <a:rPr lang="de-CH" b="1" dirty="0" smtClean="0">
                <a:latin typeface="Arial" panose="020B0604020202020204" pitchFamily="34" charset="0"/>
                <a:cs typeface="Arial" panose="020B0604020202020204" pitchFamily="34" charset="0"/>
              </a:rPr>
              <a:t> </a:t>
            </a:r>
            <a:br>
              <a:rPr lang="de-CH" b="1"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wie sie für das Berufsprofil der Kauffrau/des Kaufmanns definiert worden sind, finden sich in Kapitel 04.</a:t>
            </a:r>
          </a:p>
          <a:p>
            <a:endParaRPr lang="de-CH" dirty="0" smtClean="0">
              <a:latin typeface="Arial" panose="020B0604020202020204" pitchFamily="34" charset="0"/>
              <a:cs typeface="Arial" panose="020B0604020202020204" pitchFamily="34" charset="0"/>
            </a:endParaRPr>
          </a:p>
          <a:p>
            <a:r>
              <a:rPr lang="de-CH" b="1" dirty="0" smtClean="0">
                <a:latin typeface="Arial" panose="020B0604020202020204" pitchFamily="34" charset="0"/>
                <a:cs typeface="Arial" panose="020B0604020202020204" pitchFamily="34" charset="0"/>
              </a:rPr>
              <a:t>4 Methodenkompetenzen</a:t>
            </a:r>
          </a:p>
          <a:p>
            <a:endParaRPr lang="de-CH" dirty="0" smtClean="0">
              <a:latin typeface="Arial" panose="020B0604020202020204" pitchFamily="34" charset="0"/>
              <a:cs typeface="Arial" panose="020B0604020202020204" pitchFamily="34" charset="0"/>
            </a:endParaRPr>
          </a:p>
          <a:p>
            <a:r>
              <a:rPr lang="de-CH" b="1" dirty="0" smtClean="0">
                <a:latin typeface="Arial" panose="020B0604020202020204" pitchFamily="34" charset="0"/>
                <a:cs typeface="Arial" panose="020B0604020202020204" pitchFamily="34" charset="0"/>
              </a:rPr>
              <a:t>6 Sozial- und Selbstkompetenzen</a:t>
            </a:r>
            <a:endParaRPr lang="de-CH"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1F6808ED-C9DC-4D68-873A-5037D2121A29}"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27</a:t>
            </a:fld>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Methodenkompetenzen (MK)</a:t>
            </a:r>
            <a:endParaRPr lang="de-CH" dirty="0"/>
          </a:p>
        </p:txBody>
      </p:sp>
      <p:sp>
        <p:nvSpPr>
          <p:cNvPr id="3" name="Inhaltsplatzhalter 2"/>
          <p:cNvSpPr>
            <a:spLocks noGrp="1"/>
          </p:cNvSpPr>
          <p:nvPr>
            <p:ph idx="1"/>
          </p:nvPr>
        </p:nvSpPr>
        <p:spPr>
          <a:xfrm>
            <a:off x="431800" y="2422800"/>
            <a:ext cx="6985000" cy="2807970"/>
          </a:xfrm>
        </p:spPr>
        <p:txBody>
          <a:bodyPr/>
          <a:lstStyle/>
          <a:p>
            <a:pPr>
              <a:buNone/>
            </a:pPr>
            <a:r>
              <a:rPr lang="de-CH" dirty="0" smtClean="0">
                <a:latin typeface="Arial" panose="020B0604020202020204" pitchFamily="34" charset="0"/>
                <a:cs typeface="Arial" panose="020B0604020202020204" pitchFamily="34" charset="0"/>
              </a:rPr>
              <a:t>MK 2.1 </a:t>
            </a:r>
            <a:r>
              <a:rPr lang="de-CH" dirty="0">
                <a:latin typeface="Arial" panose="020B0604020202020204" pitchFamily="34" charset="0"/>
                <a:cs typeface="Arial" panose="020B0604020202020204" pitchFamily="34" charset="0"/>
              </a:rPr>
              <a:t>Effizientes und systematisches Arbeiten</a:t>
            </a:r>
          </a:p>
          <a:p>
            <a:pPr>
              <a:buNone/>
            </a:pPr>
            <a:r>
              <a:rPr lang="de-CH" dirty="0" smtClean="0">
                <a:latin typeface="Arial" panose="020B0604020202020204" pitchFamily="34" charset="0"/>
                <a:cs typeface="Arial" panose="020B0604020202020204" pitchFamily="34" charset="0"/>
              </a:rPr>
              <a:t>MK 2.2 </a:t>
            </a:r>
            <a:r>
              <a:rPr lang="de-CH" dirty="0">
                <a:latin typeface="Arial" panose="020B0604020202020204" pitchFamily="34" charset="0"/>
                <a:cs typeface="Arial" panose="020B0604020202020204" pitchFamily="34" charset="0"/>
              </a:rPr>
              <a:t>Vernetztes Denken und Handeln</a:t>
            </a:r>
          </a:p>
          <a:p>
            <a:pPr>
              <a:buNone/>
            </a:pPr>
            <a:r>
              <a:rPr lang="de-CH" dirty="0" smtClean="0">
                <a:latin typeface="Arial" panose="020B0604020202020204" pitchFamily="34" charset="0"/>
                <a:cs typeface="Arial" panose="020B0604020202020204" pitchFamily="34" charset="0"/>
              </a:rPr>
              <a:t>MK 2.3 </a:t>
            </a:r>
            <a:r>
              <a:rPr lang="de-CH" dirty="0">
                <a:latin typeface="Arial" panose="020B0604020202020204" pitchFamily="34" charset="0"/>
                <a:cs typeface="Arial" panose="020B0604020202020204" pitchFamily="34" charset="0"/>
              </a:rPr>
              <a:t>Erfolgreiches Beraten und Verhandeln</a:t>
            </a:r>
          </a:p>
          <a:p>
            <a:pPr>
              <a:buNone/>
            </a:pPr>
            <a:r>
              <a:rPr lang="de-CH" dirty="0" smtClean="0">
                <a:latin typeface="Arial" panose="020B0604020202020204" pitchFamily="34" charset="0"/>
                <a:cs typeface="Arial" panose="020B0604020202020204" pitchFamily="34" charset="0"/>
              </a:rPr>
              <a:t>MK 2.4 </a:t>
            </a:r>
            <a:r>
              <a:rPr lang="de-CH" dirty="0">
                <a:latin typeface="Arial" panose="020B0604020202020204" pitchFamily="34" charset="0"/>
                <a:cs typeface="Arial" panose="020B0604020202020204" pitchFamily="34" charset="0"/>
              </a:rPr>
              <a:t>Wirksam präsentieren</a:t>
            </a:r>
          </a:p>
        </p:txBody>
      </p:sp>
      <p:sp>
        <p:nvSpPr>
          <p:cNvPr id="4" name="Datumsplatzhalter 3"/>
          <p:cNvSpPr>
            <a:spLocks noGrp="1"/>
          </p:cNvSpPr>
          <p:nvPr>
            <p:ph type="dt" sz="half" idx="2"/>
          </p:nvPr>
        </p:nvSpPr>
        <p:spPr/>
        <p:txBody>
          <a:bodyPr/>
          <a:lstStyle/>
          <a:p>
            <a:fld id="{1F6808ED-C9DC-4D68-873A-5037D2121A29}"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28</a:t>
            </a:fld>
            <a:endParaRPr lang="de-DE" dirty="0"/>
          </a:p>
        </p:txBody>
      </p:sp>
    </p:spTree>
    <p:extLst>
      <p:ext uri="{BB962C8B-B14F-4D97-AF65-F5344CB8AC3E}">
        <p14:creationId xmlns:p14="http://schemas.microsoft.com/office/powerpoint/2010/main" val="2352054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Beispiel einer Methodenkompetenz (1)</a:t>
            </a:r>
            <a:endParaRPr lang="de-CH" sz="2400" dirty="0"/>
          </a:p>
        </p:txBody>
      </p:sp>
      <p:sp>
        <p:nvSpPr>
          <p:cNvPr id="3" name="Inhaltsplatzhalter 2"/>
          <p:cNvSpPr>
            <a:spLocks noGrp="1"/>
          </p:cNvSpPr>
          <p:nvPr>
            <p:ph idx="1"/>
          </p:nvPr>
        </p:nvSpPr>
        <p:spPr>
          <a:xfrm>
            <a:off x="432000" y="2422800"/>
            <a:ext cx="8686800" cy="4392488"/>
          </a:xfrm>
        </p:spPr>
        <p:txBody>
          <a:bodyPr/>
          <a:lstStyle/>
          <a:p>
            <a:pPr>
              <a:buNone/>
            </a:pPr>
            <a:r>
              <a:rPr lang="de-CH" b="1" dirty="0" smtClean="0">
                <a:latin typeface="Arial" panose="020B0604020202020204" pitchFamily="34" charset="0"/>
                <a:cs typeface="Arial" panose="020B0604020202020204" pitchFamily="34" charset="0"/>
              </a:rPr>
              <a:t>2.1 Effizientes und systematisches Arbeiten</a:t>
            </a:r>
          </a:p>
          <a:p>
            <a:r>
              <a:rPr lang="de-CH" dirty="0" smtClean="0">
                <a:latin typeface="Arial" panose="020B0604020202020204" pitchFamily="34" charset="0"/>
                <a:cs typeface="Arial" panose="020B0604020202020204" pitchFamily="34" charset="0"/>
              </a:rPr>
              <a:t>Ich führe meine Arbeiten effizient und systematisch aus.</a:t>
            </a:r>
          </a:p>
          <a:p>
            <a:r>
              <a:rPr lang="de-CH" dirty="0" smtClean="0">
                <a:latin typeface="Arial" panose="020B0604020202020204" pitchFamily="34" charset="0"/>
                <a:cs typeface="Arial" panose="020B0604020202020204" pitchFamily="34" charset="0"/>
              </a:rPr>
              <a:t>Ich wähle Informationsquellen aufgabenbezogen aus und beschaffe mir zielgerichtet die erforderlichen Informationen.</a:t>
            </a:r>
          </a:p>
          <a:p>
            <a:r>
              <a:rPr lang="de-CH" dirty="0" smtClean="0">
                <a:latin typeface="Arial" panose="020B0604020202020204" pitchFamily="34" charset="0"/>
                <a:cs typeface="Arial" panose="020B0604020202020204" pitchFamily="34" charset="0"/>
              </a:rPr>
              <a:t>Ich plane meine Arbeiten und Projekte, setze Prioritäten und entscheide situationsgerecht. </a:t>
            </a:r>
          </a:p>
          <a:p>
            <a:r>
              <a:rPr lang="de-CH" dirty="0" smtClean="0">
                <a:latin typeface="Arial" panose="020B0604020202020204" pitchFamily="34" charset="0"/>
                <a:cs typeface="Arial" panose="020B0604020202020204" pitchFamily="34" charset="0"/>
              </a:rPr>
              <a:t>Ich führe meine Arbeiten kostenbewusst und zielorientiert aus. </a:t>
            </a:r>
          </a:p>
          <a:p>
            <a:r>
              <a:rPr lang="de-CH" dirty="0" smtClean="0">
                <a:latin typeface="Arial" panose="020B0604020202020204" pitchFamily="34" charset="0"/>
                <a:cs typeface="Arial" panose="020B0604020202020204" pitchFamily="34" charset="0"/>
              </a:rPr>
              <a:t>Ich kontrolliere und dokumentiere meine ausgeführten Arbeiten. </a:t>
            </a:r>
          </a:p>
          <a:p>
            <a:r>
              <a:rPr lang="de-CH" dirty="0" smtClean="0">
                <a:latin typeface="Arial" panose="020B0604020202020204" pitchFamily="34" charset="0"/>
                <a:cs typeface="Arial" panose="020B0604020202020204" pitchFamily="34" charset="0"/>
              </a:rPr>
              <a:t>Ich reflektiere meine Arbeiten und mein Handeln, um meine Leistungen und mein Verhalten zu optimieren. </a:t>
            </a:r>
          </a:p>
        </p:txBody>
      </p:sp>
      <p:sp>
        <p:nvSpPr>
          <p:cNvPr id="4" name="Datumsplatzhalter 3"/>
          <p:cNvSpPr>
            <a:spLocks noGrp="1"/>
          </p:cNvSpPr>
          <p:nvPr>
            <p:ph type="dt" sz="half" idx="2"/>
          </p:nvPr>
        </p:nvSpPr>
        <p:spPr/>
        <p:txBody>
          <a:bodyPr/>
          <a:lstStyle/>
          <a:p>
            <a:fld id="{C67C019E-38ED-4B08-8B61-841C9B43F102}"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29</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719138"/>
          </a:xfrm>
        </p:spPr>
        <p:txBody>
          <a:bodyPr/>
          <a:lstStyle/>
          <a:p>
            <a:r>
              <a:rPr lang="de-DE" dirty="0" smtClean="0">
                <a:latin typeface="Arial" panose="020B0604020202020204" pitchFamily="34" charset="0"/>
                <a:cs typeface="Arial" panose="020B0604020202020204" pitchFamily="34" charset="0"/>
              </a:rPr>
              <a:t>Meine Eckdaten</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31800" y="2525341"/>
            <a:ext cx="8150885" cy="3316537"/>
          </a:xfrm>
        </p:spPr>
        <p:txBody>
          <a:bodyPr>
            <a:normAutofit fontScale="77500" lnSpcReduction="20000"/>
          </a:bodyPr>
          <a:lstStyle/>
          <a:p>
            <a:pPr marL="0" indent="0">
              <a:spcBef>
                <a:spcPts val="0"/>
              </a:spcBef>
              <a:buNone/>
            </a:pPr>
            <a:r>
              <a:rPr lang="de-CH" sz="1800" dirty="0">
                <a:latin typeface="Arial" panose="020B0604020202020204" pitchFamily="34" charset="0"/>
                <a:cs typeface="Arial" panose="020B0604020202020204" pitchFamily="34" charset="0"/>
              </a:rPr>
              <a:t>  </a:t>
            </a:r>
          </a:p>
          <a:p>
            <a:pPr>
              <a:spcBef>
                <a:spcPts val="0"/>
              </a:spcBef>
              <a:buFontTx/>
              <a:buChar char="•"/>
            </a:pPr>
            <a:r>
              <a:rPr lang="de-CH" sz="2600" dirty="0">
                <a:latin typeface="Arial" panose="020B0604020202020204" pitchFamily="34" charset="0"/>
                <a:cs typeface="Arial" panose="020B0604020202020204" pitchFamily="34" charset="0"/>
              </a:rPr>
              <a:t>Peter Walz </a:t>
            </a:r>
            <a:br>
              <a:rPr lang="de-CH" sz="2600" dirty="0">
                <a:latin typeface="Arial" panose="020B0604020202020204" pitchFamily="34" charset="0"/>
                <a:cs typeface="Arial" panose="020B0604020202020204" pitchFamily="34" charset="0"/>
              </a:rPr>
            </a:br>
            <a:endParaRPr lang="de-CH" sz="2600" dirty="0">
              <a:latin typeface="Arial" panose="020B0604020202020204" pitchFamily="34" charset="0"/>
              <a:cs typeface="Arial" panose="020B0604020202020204" pitchFamily="34" charset="0"/>
            </a:endParaRPr>
          </a:p>
          <a:p>
            <a:pPr>
              <a:spcBef>
                <a:spcPts val="0"/>
              </a:spcBef>
              <a:buFontTx/>
              <a:buChar char="•"/>
            </a:pPr>
            <a:r>
              <a:rPr lang="de-CH" sz="2600" dirty="0">
                <a:latin typeface="Arial" panose="020B0604020202020204" pitchFamily="34" charset="0"/>
                <a:cs typeface="Arial" panose="020B0604020202020204" pitchFamily="34" charset="0"/>
              </a:rPr>
              <a:t>Verheiratet, 2 Kinder        </a:t>
            </a:r>
            <a:br>
              <a:rPr lang="de-CH" sz="2600" dirty="0">
                <a:latin typeface="Arial" panose="020B0604020202020204" pitchFamily="34" charset="0"/>
                <a:cs typeface="Arial" panose="020B0604020202020204" pitchFamily="34" charset="0"/>
              </a:rPr>
            </a:br>
            <a:r>
              <a:rPr lang="de-CH" sz="2600" dirty="0">
                <a:latin typeface="Arial" panose="020B0604020202020204" pitchFamily="34" charset="0"/>
                <a:cs typeface="Arial" panose="020B0604020202020204" pitchFamily="34" charset="0"/>
              </a:rPr>
              <a:t>  </a:t>
            </a:r>
          </a:p>
          <a:p>
            <a:pPr>
              <a:spcBef>
                <a:spcPts val="0"/>
              </a:spcBef>
              <a:buFontTx/>
              <a:buChar char="•"/>
            </a:pPr>
            <a:r>
              <a:rPr lang="de-CH" sz="2600" dirty="0">
                <a:latin typeface="Arial" panose="020B0604020202020204" pitchFamily="34" charset="0"/>
                <a:cs typeface="Arial" panose="020B0604020202020204" pitchFamily="34" charset="0"/>
              </a:rPr>
              <a:t>Gemeindeschreiber in Reinach </a:t>
            </a:r>
            <a:br>
              <a:rPr lang="de-CH" sz="2600" dirty="0">
                <a:latin typeface="Arial" panose="020B0604020202020204" pitchFamily="34" charset="0"/>
                <a:cs typeface="Arial" panose="020B0604020202020204" pitchFamily="34" charset="0"/>
              </a:rPr>
            </a:br>
            <a:r>
              <a:rPr lang="de-CH" sz="2600" dirty="0">
                <a:latin typeface="Arial" panose="020B0604020202020204" pitchFamily="34" charset="0"/>
                <a:cs typeface="Arial" panose="020B0604020202020204" pitchFamily="34" charset="0"/>
              </a:rPr>
              <a:t>  </a:t>
            </a:r>
          </a:p>
          <a:p>
            <a:pPr>
              <a:spcBef>
                <a:spcPts val="0"/>
              </a:spcBef>
              <a:buFontTx/>
              <a:buChar char="•"/>
            </a:pPr>
            <a:r>
              <a:rPr lang="de-CH" sz="2600" dirty="0">
                <a:latin typeface="Arial" panose="020B0604020202020204" pitchFamily="34" charset="0"/>
                <a:cs typeface="Arial" panose="020B0604020202020204" pitchFamily="34" charset="0"/>
              </a:rPr>
              <a:t>Geschäftsführer Fachstelle </a:t>
            </a:r>
            <a:r>
              <a:rPr lang="de-CH" sz="2600" dirty="0" err="1">
                <a:latin typeface="Arial" panose="020B0604020202020204" pitchFamily="34" charset="0"/>
                <a:cs typeface="Arial" panose="020B0604020202020204" pitchFamily="34" charset="0"/>
              </a:rPr>
              <a:t>branche</a:t>
            </a:r>
            <a:r>
              <a:rPr lang="de-CH" sz="2600" dirty="0">
                <a:latin typeface="Arial" panose="020B0604020202020204" pitchFamily="34" charset="0"/>
                <a:cs typeface="Arial" panose="020B0604020202020204" pitchFamily="34" charset="0"/>
              </a:rPr>
              <a:t> öffentliche </a:t>
            </a:r>
            <a:r>
              <a:rPr lang="de-CH" sz="2600" dirty="0" err="1">
                <a:latin typeface="Arial" panose="020B0604020202020204" pitchFamily="34" charset="0"/>
                <a:cs typeface="Arial" panose="020B0604020202020204" pitchFamily="34" charset="0"/>
              </a:rPr>
              <a:t>verwaltung</a:t>
            </a:r>
            <a:r>
              <a:rPr lang="de-CH" sz="2600" dirty="0">
                <a:latin typeface="Arial" panose="020B0604020202020204" pitchFamily="34" charset="0"/>
                <a:cs typeface="Arial" panose="020B0604020202020204" pitchFamily="34" charset="0"/>
              </a:rPr>
              <a:t> </a:t>
            </a:r>
            <a:r>
              <a:rPr lang="de-CH" sz="2600" dirty="0" err="1">
                <a:latin typeface="Arial" panose="020B0604020202020204" pitchFamily="34" charset="0"/>
                <a:cs typeface="Arial" panose="020B0604020202020204" pitchFamily="34" charset="0"/>
              </a:rPr>
              <a:t>aargau</a:t>
            </a:r>
            <a:r>
              <a:rPr lang="de-CH" sz="2600" dirty="0">
                <a:latin typeface="Arial" panose="020B0604020202020204" pitchFamily="34" charset="0"/>
                <a:cs typeface="Arial" panose="020B0604020202020204" pitchFamily="34" charset="0"/>
              </a:rPr>
              <a:t> </a:t>
            </a:r>
            <a:br>
              <a:rPr lang="de-CH" sz="2600" dirty="0">
                <a:latin typeface="Arial" panose="020B0604020202020204" pitchFamily="34" charset="0"/>
                <a:cs typeface="Arial" panose="020B0604020202020204" pitchFamily="34" charset="0"/>
              </a:rPr>
            </a:br>
            <a:r>
              <a:rPr lang="de-CH" sz="2600" dirty="0">
                <a:latin typeface="Arial" panose="020B0604020202020204" pitchFamily="34" charset="0"/>
                <a:cs typeface="Arial" panose="020B0604020202020204" pitchFamily="34" charset="0"/>
              </a:rPr>
              <a:t>  </a:t>
            </a:r>
          </a:p>
          <a:p>
            <a:pPr>
              <a:spcBef>
                <a:spcPts val="0"/>
              </a:spcBef>
              <a:buFontTx/>
              <a:buChar char="•"/>
            </a:pPr>
            <a:r>
              <a:rPr lang="de-CH" sz="2600" dirty="0">
                <a:latin typeface="Arial" panose="020B0604020202020204" pitchFamily="34" charset="0"/>
                <a:cs typeface="Arial" panose="020B0604020202020204" pitchFamily="34" charset="0"/>
              </a:rPr>
              <a:t>ÜK-Leiter und Branchentrainer    </a:t>
            </a:r>
            <a:br>
              <a:rPr lang="de-CH" sz="2600" dirty="0">
                <a:latin typeface="Arial" panose="020B0604020202020204" pitchFamily="34" charset="0"/>
                <a:cs typeface="Arial" panose="020B0604020202020204" pitchFamily="34" charset="0"/>
              </a:rPr>
            </a:br>
            <a:r>
              <a:rPr lang="de-CH" sz="2600" dirty="0">
                <a:latin typeface="Arial" panose="020B0604020202020204" pitchFamily="34" charset="0"/>
                <a:cs typeface="Arial" panose="020B0604020202020204" pitchFamily="34" charset="0"/>
              </a:rPr>
              <a:t>          </a:t>
            </a:r>
          </a:p>
          <a:p>
            <a:pPr>
              <a:spcBef>
                <a:spcPts val="0"/>
              </a:spcBef>
              <a:buFontTx/>
              <a:buChar char="•"/>
            </a:pPr>
            <a:r>
              <a:rPr lang="de-CH" sz="2600" dirty="0">
                <a:latin typeface="Arial" panose="020B0604020202020204" pitchFamily="34" charset="0"/>
                <a:cs typeface="Arial" panose="020B0604020202020204" pitchFamily="34" charset="0"/>
              </a:rPr>
              <a:t>Fachbeirat Gemeindeschreiber / </a:t>
            </a:r>
            <a:r>
              <a:rPr lang="de-CH" sz="2600" dirty="0">
                <a:latin typeface="Arial" panose="020B0604020202020204" pitchFamily="34" charset="0"/>
                <a:cs typeface="Arial" panose="020B0604020202020204" pitchFamily="34" charset="0"/>
                <a:sym typeface="Wingdings" pitchFamily="2" charset="2"/>
              </a:rPr>
              <a:t>Direktorium </a:t>
            </a:r>
            <a:r>
              <a:rPr lang="de-CH" sz="2600" dirty="0" err="1">
                <a:latin typeface="Arial" panose="020B0604020202020204" pitchFamily="34" charset="0"/>
                <a:cs typeface="Arial" panose="020B0604020202020204" pitchFamily="34" charset="0"/>
                <a:sym typeface="Wingdings" pitchFamily="2" charset="2"/>
              </a:rPr>
              <a:t>ipm</a:t>
            </a:r>
            <a:r>
              <a:rPr lang="de-CH" sz="2600" dirty="0">
                <a:latin typeface="Arial" panose="020B0604020202020204" pitchFamily="34" charset="0"/>
                <a:cs typeface="Arial" panose="020B0604020202020204" pitchFamily="34" charset="0"/>
                <a:sym typeface="Wingdings" pitchFamily="2" charset="2"/>
              </a:rPr>
              <a:t> GmbH</a:t>
            </a:r>
            <a:br>
              <a:rPr lang="de-CH" sz="2600" dirty="0">
                <a:latin typeface="Arial" panose="020B0604020202020204" pitchFamily="34" charset="0"/>
                <a:cs typeface="Arial" panose="020B0604020202020204" pitchFamily="34" charset="0"/>
                <a:sym typeface="Wingdings" pitchFamily="2" charset="2"/>
              </a:rPr>
            </a:br>
            <a:endParaRPr lang="de-CH" sz="2600" dirty="0">
              <a:latin typeface="Arial" panose="020B0604020202020204" pitchFamily="34" charset="0"/>
              <a:cs typeface="Arial" panose="020B0604020202020204" pitchFamily="34" charset="0"/>
              <a:sym typeface="Wingdings" pitchFamily="2" charset="2"/>
            </a:endParaRPr>
          </a:p>
          <a:p>
            <a:pPr>
              <a:spcBef>
                <a:spcPts val="0"/>
              </a:spcBef>
              <a:buFontTx/>
              <a:buChar char="•"/>
            </a:pPr>
            <a:r>
              <a:rPr lang="de-CH" sz="2600" dirty="0">
                <a:latin typeface="Arial" panose="020B0604020202020204" pitchFamily="34" charset="0"/>
                <a:cs typeface="Arial" panose="020B0604020202020204" pitchFamily="34" charset="0"/>
                <a:sym typeface="Wingdings" pitchFamily="2" charset="2"/>
              </a:rPr>
              <a:t> Sport </a:t>
            </a:r>
            <a:r>
              <a:rPr lang="de-CH" sz="2600" dirty="0">
                <a:latin typeface="Arial" panose="020B0604020202020204" pitchFamily="34" charset="0"/>
                <a:cs typeface="Arial" panose="020B0604020202020204" pitchFamily="34" charset="0"/>
              </a:rPr>
              <a:t>    </a:t>
            </a:r>
          </a:p>
          <a:p>
            <a:pPr>
              <a:spcBef>
                <a:spcPts val="0"/>
              </a:spcBef>
              <a:buFontTx/>
              <a:buChar char="•"/>
            </a:pPr>
            <a:endParaRPr lang="de-CH" sz="1800" dirty="0">
              <a:latin typeface="Arial" panose="020B0604020202020204" pitchFamily="34" charset="0"/>
              <a:cs typeface="Arial" panose="020B0604020202020204" pitchFamily="34" charset="0"/>
            </a:endParaRPr>
          </a:p>
          <a:p>
            <a:pPr marL="0" indent="0">
              <a:spcBef>
                <a:spcPts val="0"/>
              </a:spcBef>
              <a:buNone/>
            </a:pPr>
            <a:r>
              <a:rPr lang="de-CH" sz="1800" dirty="0">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sym typeface="Wingdings" pitchFamily="2" charset="2"/>
              </a:rPr>
              <a:t> </a:t>
            </a:r>
          </a:p>
          <a:p>
            <a:pPr marL="0" indent="0">
              <a:buNone/>
            </a:pPr>
            <a:endParaRPr lang="de-CH" dirty="0" smtClean="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437097"/>
            <a:ext cx="2057400" cy="304271"/>
          </a:xfrm>
          <a:prstGeom prst="rect">
            <a:avLst/>
          </a:prstGeom>
        </p:spPr>
        <p:txBody>
          <a:bodyPr/>
          <a:lstStyle/>
          <a:p>
            <a:fld id="{B251634E-D27B-4B00-A4F1-7D73260E061C}" type="datetime1">
              <a:rPr lang="de-DE" smtClean="0"/>
              <a:t>25.07.2016</a:t>
            </a:fld>
            <a:endParaRPr lang="de-DE" dirty="0"/>
          </a:p>
        </p:txBody>
      </p:sp>
      <p:sp>
        <p:nvSpPr>
          <p:cNvPr id="9" name="Foliennummernplatzhalter 8"/>
          <p:cNvSpPr>
            <a:spLocks noGrp="1"/>
          </p:cNvSpPr>
          <p:nvPr>
            <p:ph type="sldNum" sz="quarter" idx="4"/>
          </p:nvPr>
        </p:nvSpPr>
        <p:spPr/>
        <p:txBody>
          <a:bodyPr/>
          <a:lstStyle/>
          <a:p>
            <a:fld id="{DC4DA7DB-533C-E24E-9B72-C33B1AB434BF}" type="slidenum">
              <a:rPr lang="de-DE" smtClean="0"/>
              <a:pPr/>
              <a:t>3</a:t>
            </a:fld>
            <a:endParaRPr lang="de-DE" dirty="0"/>
          </a:p>
        </p:txBody>
      </p:sp>
    </p:spTree>
    <p:extLst>
      <p:ext uri="{BB962C8B-B14F-4D97-AF65-F5344CB8AC3E}">
        <p14:creationId xmlns:p14="http://schemas.microsoft.com/office/powerpoint/2010/main" val="1353934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Beispiel einer Methodenkompetenz (2)</a:t>
            </a:r>
            <a:endParaRPr lang="de-CH" sz="2400" dirty="0"/>
          </a:p>
        </p:txBody>
      </p:sp>
      <p:sp>
        <p:nvSpPr>
          <p:cNvPr id="3" name="Inhaltsplatzhalter 2"/>
          <p:cNvSpPr>
            <a:spLocks noGrp="1"/>
          </p:cNvSpPr>
          <p:nvPr>
            <p:ph idx="1"/>
          </p:nvPr>
        </p:nvSpPr>
        <p:spPr>
          <a:xfrm>
            <a:off x="432000" y="2422800"/>
            <a:ext cx="8686800" cy="3196952"/>
          </a:xfrm>
        </p:spPr>
        <p:txBody>
          <a:bodyPr/>
          <a:lstStyle/>
          <a:p>
            <a:pPr>
              <a:buNone/>
            </a:pPr>
            <a:r>
              <a:rPr lang="de-CH" b="1" dirty="0" smtClean="0">
                <a:latin typeface="Arial" panose="020B0604020202020204" pitchFamily="34" charset="0"/>
                <a:cs typeface="Arial" panose="020B0604020202020204" pitchFamily="34" charset="0"/>
              </a:rPr>
              <a:t>Teilkriterien für die ALS</a:t>
            </a:r>
          </a:p>
          <a:p>
            <a:r>
              <a:rPr lang="de-CH" dirty="0" smtClean="0">
                <a:latin typeface="Arial" panose="020B0604020202020204" pitchFamily="34" charset="0"/>
                <a:cs typeface="Arial" panose="020B0604020202020204" pitchFamily="34" charset="0"/>
              </a:rPr>
              <a:t>Systematisches, geplantes Vorgehen erkennbar</a:t>
            </a:r>
          </a:p>
          <a:p>
            <a:r>
              <a:rPr lang="de-CH" dirty="0" smtClean="0">
                <a:latin typeface="Arial" panose="020B0604020202020204" pitchFamily="34" charset="0"/>
                <a:cs typeface="Arial" panose="020B0604020202020204" pitchFamily="34" charset="0"/>
              </a:rPr>
              <a:t>Selbstkontrolle zur Zufriedenheit erfolgt</a:t>
            </a:r>
          </a:p>
        </p:txBody>
      </p:sp>
      <p:sp>
        <p:nvSpPr>
          <p:cNvPr id="4" name="Datumsplatzhalter 3"/>
          <p:cNvSpPr>
            <a:spLocks noGrp="1"/>
          </p:cNvSpPr>
          <p:nvPr>
            <p:ph type="dt" sz="half" idx="2"/>
          </p:nvPr>
        </p:nvSpPr>
        <p:spPr/>
        <p:txBody>
          <a:bodyPr/>
          <a:lstStyle/>
          <a:p>
            <a:fld id="{7F897CA9-EE67-4D7B-BE1B-537EDA45BB6C}"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30</a:t>
            </a:fld>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Einzelarbeit</a:t>
            </a:r>
            <a:endParaRPr lang="de-CH" dirty="0"/>
          </a:p>
        </p:txBody>
      </p:sp>
      <p:sp>
        <p:nvSpPr>
          <p:cNvPr id="3" name="Inhaltsplatzhalter 2"/>
          <p:cNvSpPr>
            <a:spLocks noGrp="1"/>
          </p:cNvSpPr>
          <p:nvPr>
            <p:ph idx="1"/>
          </p:nvPr>
        </p:nvSpPr>
        <p:spPr>
          <a:xfrm>
            <a:off x="432000" y="2422800"/>
            <a:ext cx="8229600" cy="3456384"/>
          </a:xfrm>
        </p:spPr>
        <p:txBody>
          <a:bodyPr/>
          <a:lstStyle/>
          <a:p>
            <a:pPr>
              <a:buNone/>
            </a:pPr>
            <a:r>
              <a:rPr lang="de-CH" dirty="0" smtClean="0">
                <a:latin typeface="Arial" panose="020B0604020202020204" pitchFamily="34" charset="0"/>
                <a:cs typeface="Arial" panose="020B0604020202020204" pitchFamily="34" charset="0"/>
              </a:rPr>
              <a:t>	Lesen Sie die 4 Methodenkompetenzen mit den Teilkriterien LLD, Kapitel 04) während der nächsten 15 Minuten aufmerksam durch.</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	Verstehen Sie, was von Ihnen gefordert ist?</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	Versuchen Sie, 1 bis 2 Beispiele für die konkrete Anwendung einer solchen Kompetenz zu finden und teilen Sie diese dem Plenum mit.</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469ABB18-E526-4D66-B457-CE47CE056616}"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31</a:t>
            </a:fld>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Methodenkompetenz 2.4: Wirksames Präsentieren</a:t>
            </a:r>
            <a:endParaRPr lang="de-CH" dirty="0"/>
          </a:p>
        </p:txBody>
      </p:sp>
      <p:sp>
        <p:nvSpPr>
          <p:cNvPr id="3" name="Inhaltsplatzhalter 2"/>
          <p:cNvSpPr>
            <a:spLocks noGrp="1"/>
          </p:cNvSpPr>
          <p:nvPr>
            <p:ph idx="1"/>
          </p:nvPr>
        </p:nvSpPr>
        <p:spPr>
          <a:xfrm>
            <a:off x="431800" y="2422800"/>
            <a:ext cx="6985000" cy="3526480"/>
          </a:xfrm>
        </p:spPr>
        <p:txBody>
          <a:bodyPr/>
          <a:lstStyle/>
          <a:p>
            <a:pPr>
              <a:buNone/>
            </a:pPr>
            <a:r>
              <a:rPr lang="de-CH" b="1" dirty="0" smtClean="0">
                <a:latin typeface="Arial" panose="020B0604020202020204" pitchFamily="34" charset="0"/>
                <a:cs typeface="Arial" panose="020B0604020202020204" pitchFamily="34" charset="0"/>
              </a:rPr>
              <a:t>Teilkriterien:</a:t>
            </a:r>
          </a:p>
          <a:p>
            <a:pPr>
              <a:buNone/>
            </a:pPr>
            <a:r>
              <a:rPr lang="de-CH" dirty="0" smtClean="0">
                <a:latin typeface="Arial" panose="020B0604020202020204" pitchFamily="34" charset="0"/>
                <a:cs typeface="Arial" panose="020B0604020202020204" pitchFamily="34" charset="0"/>
              </a:rPr>
              <a:t>			</a:t>
            </a:r>
          </a:p>
          <a:p>
            <a:r>
              <a:rPr lang="de-CH" dirty="0" smtClean="0">
                <a:latin typeface="Arial" panose="020B0604020202020204" pitchFamily="34" charset="0"/>
                <a:cs typeface="Arial" panose="020B0604020202020204" pitchFamily="34" charset="0"/>
              </a:rPr>
              <a:t>Tritt überzeugend auf</a:t>
            </a:r>
          </a:p>
          <a:p>
            <a:r>
              <a:rPr lang="de-CH" dirty="0" smtClean="0">
                <a:latin typeface="Arial" panose="020B0604020202020204" pitchFamily="34" charset="0"/>
                <a:cs typeface="Arial" panose="020B0604020202020204" pitchFamily="34" charset="0"/>
              </a:rPr>
              <a:t>Setzt Hilfsmittel richtig ein</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Wo ist diese Kompetenz gefragt? Nennen Sie Beispiele?</a:t>
            </a:r>
          </a:p>
          <a:p>
            <a:pPr>
              <a:buNone/>
            </a:pPr>
            <a:endParaRPr lang="de-CH" dirty="0" smtClean="0">
              <a:latin typeface="Arial" panose="020B0604020202020204" pitchFamily="34" charset="0"/>
              <a:cs typeface="Arial" panose="020B0604020202020204" pitchFamily="34" charset="0"/>
            </a:endParaRPr>
          </a:p>
          <a:p>
            <a:pPr marL="0">
              <a:buNone/>
            </a:pPr>
            <a:r>
              <a:rPr lang="de-CH" dirty="0" smtClean="0">
                <a:latin typeface="Arial" panose="020B0604020202020204" pitchFamily="34" charset="0"/>
                <a:cs typeface="Arial" panose="020B0604020202020204" pitchFamily="34" charset="0"/>
              </a:rPr>
              <a:t>Was tun Sie, damit Sie wirksam präsentieren können, Ihr Auftritt </a:t>
            </a:r>
            <a:r>
              <a:rPr lang="de-CH" dirty="0">
                <a:latin typeface="Arial" panose="020B0604020202020204" pitchFamily="34" charset="0"/>
                <a:cs typeface="Arial" panose="020B0604020202020204" pitchFamily="34" charset="0"/>
              </a:rPr>
              <a:t>überzeugt</a:t>
            </a:r>
            <a:r>
              <a:rPr lang="de-CH" dirty="0" smtClean="0">
                <a:latin typeface="Arial" panose="020B0604020202020204" pitchFamily="34" charset="0"/>
                <a:cs typeface="Arial" panose="020B0604020202020204" pitchFamily="34" charset="0"/>
              </a:rPr>
              <a:t> und Sie die Hilfsmittel richtig einsetzen?</a:t>
            </a:r>
          </a:p>
          <a:p>
            <a:pPr>
              <a:buNone/>
            </a:pPr>
            <a:endParaRPr lang="de-CH" dirty="0" smtClean="0"/>
          </a:p>
          <a:p>
            <a:pPr>
              <a:buNone/>
            </a:pPr>
            <a:endParaRPr lang="de-CH" dirty="0" smtClean="0"/>
          </a:p>
          <a:p>
            <a:pPr>
              <a:buNone/>
            </a:pPr>
            <a:endParaRPr lang="de-CH" dirty="0"/>
          </a:p>
        </p:txBody>
      </p:sp>
      <p:sp>
        <p:nvSpPr>
          <p:cNvPr id="4" name="Datumsplatzhalter 3"/>
          <p:cNvSpPr>
            <a:spLocks noGrp="1"/>
          </p:cNvSpPr>
          <p:nvPr>
            <p:ph type="dt" sz="half" idx="2"/>
          </p:nvPr>
        </p:nvSpPr>
        <p:spPr/>
        <p:txBody>
          <a:bodyPr/>
          <a:lstStyle/>
          <a:p>
            <a:fld id="{77C0A985-6D0F-4FC4-B32D-E37C66CE420B}"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32</a:t>
            </a:fld>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500" dirty="0" smtClean="0"/>
              <a:t>Sozial- und </a:t>
            </a:r>
            <a:r>
              <a:rPr lang="de-CH" sz="2500" dirty="0" err="1" smtClean="0"/>
              <a:t>selbstkompetenzen</a:t>
            </a:r>
            <a:r>
              <a:rPr lang="de-CH" sz="2500" dirty="0" smtClean="0"/>
              <a:t> (SSK)</a:t>
            </a:r>
            <a:endParaRPr lang="de-CH" sz="2500" dirty="0"/>
          </a:p>
        </p:txBody>
      </p:sp>
      <p:sp>
        <p:nvSpPr>
          <p:cNvPr id="3" name="Inhaltsplatzhalter 2"/>
          <p:cNvSpPr>
            <a:spLocks noGrp="1"/>
          </p:cNvSpPr>
          <p:nvPr>
            <p:ph idx="1"/>
          </p:nvPr>
        </p:nvSpPr>
        <p:spPr>
          <a:xfrm>
            <a:off x="431800" y="2422800"/>
            <a:ext cx="6985000" cy="2807970"/>
          </a:xfrm>
        </p:spPr>
        <p:txBody>
          <a:bodyPr/>
          <a:lstStyle/>
          <a:p>
            <a:pPr>
              <a:buNone/>
            </a:pPr>
            <a:r>
              <a:rPr lang="de-CH" dirty="0" smtClean="0">
                <a:latin typeface="Arial" panose="020B0604020202020204" pitchFamily="34" charset="0"/>
                <a:cs typeface="Arial" panose="020B0604020202020204" pitchFamily="34" charset="0"/>
              </a:rPr>
              <a:t>SSK 3.1 </a:t>
            </a:r>
            <a:r>
              <a:rPr lang="de-CH" dirty="0">
                <a:latin typeface="Arial" panose="020B0604020202020204" pitchFamily="34" charset="0"/>
                <a:cs typeface="Arial" panose="020B0604020202020204" pitchFamily="34" charset="0"/>
              </a:rPr>
              <a:t>Leistungsbereitschaft</a:t>
            </a:r>
          </a:p>
          <a:p>
            <a:pPr>
              <a:buNone/>
            </a:pPr>
            <a:r>
              <a:rPr lang="de-CH" dirty="0">
                <a:latin typeface="Arial" panose="020B0604020202020204" pitchFamily="34" charset="0"/>
                <a:cs typeface="Arial" panose="020B0604020202020204" pitchFamily="34" charset="0"/>
              </a:rPr>
              <a:t>SSK </a:t>
            </a:r>
            <a:r>
              <a:rPr lang="de-CH" dirty="0" smtClean="0">
                <a:latin typeface="Arial" panose="020B0604020202020204" pitchFamily="34" charset="0"/>
                <a:cs typeface="Arial" panose="020B0604020202020204" pitchFamily="34" charset="0"/>
              </a:rPr>
              <a:t>3.2 </a:t>
            </a:r>
            <a:r>
              <a:rPr lang="de-CH" dirty="0">
                <a:latin typeface="Arial" panose="020B0604020202020204" pitchFamily="34" charset="0"/>
                <a:cs typeface="Arial" panose="020B0604020202020204" pitchFamily="34" charset="0"/>
              </a:rPr>
              <a:t>Kommunikationsfähigkeit</a:t>
            </a:r>
          </a:p>
          <a:p>
            <a:pPr>
              <a:buNone/>
            </a:pPr>
            <a:r>
              <a:rPr lang="de-CH" dirty="0">
                <a:latin typeface="Arial" panose="020B0604020202020204" pitchFamily="34" charset="0"/>
                <a:cs typeface="Arial" panose="020B0604020202020204" pitchFamily="34" charset="0"/>
              </a:rPr>
              <a:t>SSK </a:t>
            </a:r>
            <a:r>
              <a:rPr lang="de-CH" dirty="0" smtClean="0">
                <a:latin typeface="Arial" panose="020B0604020202020204" pitchFamily="34" charset="0"/>
                <a:cs typeface="Arial" panose="020B0604020202020204" pitchFamily="34" charset="0"/>
              </a:rPr>
              <a:t>3.3 </a:t>
            </a:r>
            <a:r>
              <a:rPr lang="de-CH" dirty="0">
                <a:latin typeface="Arial" panose="020B0604020202020204" pitchFamily="34" charset="0"/>
                <a:cs typeface="Arial" panose="020B0604020202020204" pitchFamily="34" charset="0"/>
              </a:rPr>
              <a:t>Teamfähigkeit</a:t>
            </a:r>
          </a:p>
          <a:p>
            <a:pPr>
              <a:buNone/>
            </a:pPr>
            <a:r>
              <a:rPr lang="de-CH" dirty="0">
                <a:latin typeface="Arial" panose="020B0604020202020204" pitchFamily="34" charset="0"/>
                <a:cs typeface="Arial" panose="020B0604020202020204" pitchFamily="34" charset="0"/>
              </a:rPr>
              <a:t>SSK </a:t>
            </a:r>
            <a:r>
              <a:rPr lang="de-CH" dirty="0" smtClean="0">
                <a:latin typeface="Arial" panose="020B0604020202020204" pitchFamily="34" charset="0"/>
                <a:cs typeface="Arial" panose="020B0604020202020204" pitchFamily="34" charset="0"/>
              </a:rPr>
              <a:t>3.4 </a:t>
            </a:r>
            <a:r>
              <a:rPr lang="de-CH" dirty="0">
                <a:latin typeface="Arial" panose="020B0604020202020204" pitchFamily="34" charset="0"/>
                <a:cs typeface="Arial" panose="020B0604020202020204" pitchFamily="34" charset="0"/>
              </a:rPr>
              <a:t>Umgangsformen</a:t>
            </a:r>
          </a:p>
          <a:p>
            <a:pPr>
              <a:buNone/>
            </a:pPr>
            <a:r>
              <a:rPr lang="de-CH" dirty="0">
                <a:latin typeface="Arial" panose="020B0604020202020204" pitchFamily="34" charset="0"/>
                <a:cs typeface="Arial" panose="020B0604020202020204" pitchFamily="34" charset="0"/>
              </a:rPr>
              <a:t>SSK </a:t>
            </a:r>
            <a:r>
              <a:rPr lang="de-CH" dirty="0" smtClean="0">
                <a:latin typeface="Arial" panose="020B0604020202020204" pitchFamily="34" charset="0"/>
                <a:cs typeface="Arial" panose="020B0604020202020204" pitchFamily="34" charset="0"/>
              </a:rPr>
              <a:t>3.5 </a:t>
            </a:r>
            <a:r>
              <a:rPr lang="de-CH" dirty="0">
                <a:latin typeface="Arial" panose="020B0604020202020204" pitchFamily="34" charset="0"/>
                <a:cs typeface="Arial" panose="020B0604020202020204" pitchFamily="34" charset="0"/>
              </a:rPr>
              <a:t>Lernfähigkeit</a:t>
            </a:r>
          </a:p>
          <a:p>
            <a:pPr>
              <a:buNone/>
            </a:pPr>
            <a:r>
              <a:rPr lang="de-CH" dirty="0">
                <a:latin typeface="Arial" panose="020B0604020202020204" pitchFamily="34" charset="0"/>
                <a:cs typeface="Arial" panose="020B0604020202020204" pitchFamily="34" charset="0"/>
              </a:rPr>
              <a:t>SSK </a:t>
            </a:r>
            <a:r>
              <a:rPr lang="de-CH" dirty="0" smtClean="0">
                <a:latin typeface="Arial" panose="020B0604020202020204" pitchFamily="34" charset="0"/>
                <a:cs typeface="Arial" panose="020B0604020202020204" pitchFamily="34" charset="0"/>
              </a:rPr>
              <a:t>3.6 </a:t>
            </a:r>
            <a:r>
              <a:rPr lang="de-CH" dirty="0">
                <a:latin typeface="Arial" panose="020B0604020202020204" pitchFamily="34" charset="0"/>
                <a:cs typeface="Arial" panose="020B0604020202020204" pitchFamily="34" charset="0"/>
              </a:rPr>
              <a:t>Ökologisches Bewusstsein</a:t>
            </a:r>
          </a:p>
        </p:txBody>
      </p:sp>
      <p:sp>
        <p:nvSpPr>
          <p:cNvPr id="4" name="Datumsplatzhalter 3"/>
          <p:cNvSpPr>
            <a:spLocks noGrp="1"/>
          </p:cNvSpPr>
          <p:nvPr>
            <p:ph type="dt" sz="half" idx="2"/>
          </p:nvPr>
        </p:nvSpPr>
        <p:spPr/>
        <p:txBody>
          <a:bodyPr/>
          <a:lstStyle/>
          <a:p>
            <a:fld id="{1F6808ED-C9DC-4D68-873A-5037D2121A29}"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33</a:t>
            </a:fld>
            <a:endParaRPr lang="de-DE" dirty="0"/>
          </a:p>
        </p:txBody>
      </p:sp>
    </p:spTree>
    <p:extLst>
      <p:ext uri="{BB962C8B-B14F-4D97-AF65-F5344CB8AC3E}">
        <p14:creationId xmlns:p14="http://schemas.microsoft.com/office/powerpoint/2010/main" val="3814037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a:t>
            </a:r>
            <a:endParaRPr lang="de-CH" dirty="0"/>
          </a:p>
        </p:txBody>
      </p:sp>
      <p:sp>
        <p:nvSpPr>
          <p:cNvPr id="3" name="Inhaltsplatzhalter 2"/>
          <p:cNvSpPr>
            <a:spLocks noGrp="1"/>
          </p:cNvSpPr>
          <p:nvPr>
            <p:ph idx="1"/>
          </p:nvPr>
        </p:nvSpPr>
        <p:spPr>
          <a:xfrm>
            <a:off x="432000" y="2422800"/>
            <a:ext cx="8229600" cy="4853136"/>
          </a:xfrm>
        </p:spPr>
        <p:txBody>
          <a:bodyPr/>
          <a:lstStyle/>
          <a:p>
            <a:pPr marL="0">
              <a:buNone/>
            </a:pPr>
            <a:r>
              <a:rPr lang="de-CH" dirty="0" smtClean="0">
                <a:latin typeface="Arial" panose="020B0604020202020204" pitchFamily="34" charset="0"/>
                <a:cs typeface="Arial" panose="020B0604020202020204" pitchFamily="34" charset="0"/>
              </a:rPr>
              <a:t>Lesen Sie die Ihnen zugeteilte Sozial- und Selbstkompetenz mit den Teilkriterien.</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Verstehen Sie, was von Ihnen gefordert ist?</a:t>
            </a:r>
          </a:p>
          <a:p>
            <a:pPr>
              <a:buNone/>
            </a:pPr>
            <a:endParaRPr lang="de-CH" dirty="0" smtClean="0">
              <a:latin typeface="Arial" panose="020B0604020202020204" pitchFamily="34" charset="0"/>
              <a:cs typeface="Arial" panose="020B0604020202020204" pitchFamily="34" charset="0"/>
            </a:endParaRPr>
          </a:p>
          <a:p>
            <a:pPr marL="0">
              <a:buNone/>
            </a:pPr>
            <a:r>
              <a:rPr lang="de-CH" dirty="0" smtClean="0">
                <a:latin typeface="Arial" panose="020B0604020202020204" pitchFamily="34" charset="0"/>
                <a:cs typeface="Arial" panose="020B0604020202020204" pitchFamily="34" charset="0"/>
              </a:rPr>
              <a:t>Zeigen Sie anhand 2 konkreter Beispiele die Anwendung einer solchen Kompetenz auf und teilen Sie diese dem Plenum mit.</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Vorbereitung: 		10 Minuten </a:t>
            </a:r>
          </a:p>
          <a:p>
            <a:pPr>
              <a:buNone/>
            </a:pPr>
            <a:r>
              <a:rPr lang="de-CH" dirty="0" smtClean="0">
                <a:latin typeface="Arial" panose="020B0604020202020204" pitchFamily="34" charset="0"/>
                <a:cs typeface="Arial" panose="020B0604020202020204" pitchFamily="34" charset="0"/>
              </a:rPr>
              <a:t>Kurzpräsentation: 	1 bis 2 Minuten</a:t>
            </a:r>
          </a:p>
          <a:p>
            <a:pPr>
              <a:buNone/>
            </a:pPr>
            <a:endParaRPr lang="de-CH" dirty="0" smtClean="0"/>
          </a:p>
          <a:p>
            <a:pPr>
              <a:buNone/>
            </a:pPr>
            <a:endParaRPr lang="de-CH" dirty="0"/>
          </a:p>
        </p:txBody>
      </p:sp>
      <p:sp>
        <p:nvSpPr>
          <p:cNvPr id="4" name="Datumsplatzhalter 3"/>
          <p:cNvSpPr>
            <a:spLocks noGrp="1"/>
          </p:cNvSpPr>
          <p:nvPr>
            <p:ph type="dt" sz="half" idx="2"/>
          </p:nvPr>
        </p:nvSpPr>
        <p:spPr/>
        <p:txBody>
          <a:bodyPr/>
          <a:lstStyle/>
          <a:p>
            <a:fld id="{230D7C45-2DA7-429D-A6EA-979BAE0832A6}"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34</a:t>
            </a:fld>
            <a:endParaRPr lang="de-D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smtClean="0"/>
              <a:t>Kapitel 06 bis 12 Fachkompetenzen</a:t>
            </a:r>
            <a:endParaRPr lang="de-CH" sz="2600" dirty="0"/>
          </a:p>
        </p:txBody>
      </p:sp>
      <p:sp>
        <p:nvSpPr>
          <p:cNvPr id="3" name="Datumsplatzhalter 2"/>
          <p:cNvSpPr>
            <a:spLocks noGrp="1"/>
          </p:cNvSpPr>
          <p:nvPr>
            <p:ph type="dt" sz="half" idx="2"/>
          </p:nvPr>
        </p:nvSpPr>
        <p:spPr/>
        <p:txBody>
          <a:bodyPr/>
          <a:lstStyle/>
          <a:p>
            <a:fld id="{F4C6C7C4-6E6E-44AA-A2ED-1D875E1530D7}" type="datetime1">
              <a:rPr lang="de-DE" smtClean="0"/>
              <a:t>25.07.2016</a:t>
            </a:fld>
            <a:endParaRPr lang="de-CH"/>
          </a:p>
        </p:txBody>
      </p:sp>
      <p:graphicFrame>
        <p:nvGraphicFramePr>
          <p:cNvPr id="4" name="Diagramm 3"/>
          <p:cNvGraphicFramePr/>
          <p:nvPr>
            <p:extLst>
              <p:ext uri="{D42A27DB-BD31-4B8C-83A1-F6EECF244321}">
                <p14:modId xmlns:p14="http://schemas.microsoft.com/office/powerpoint/2010/main" val="1966104893"/>
              </p:ext>
            </p:extLst>
          </p:nvPr>
        </p:nvGraphicFramePr>
        <p:xfrm>
          <a:off x="899592" y="1340768"/>
          <a:ext cx="756084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3491880" y="3429000"/>
            <a:ext cx="2448272" cy="369332"/>
          </a:xfrm>
          <a:prstGeom prst="rect">
            <a:avLst/>
          </a:prstGeom>
          <a:noFill/>
        </p:spPr>
        <p:txBody>
          <a:bodyPr wrap="square" rtlCol="0">
            <a:spAutoFit/>
          </a:bodyPr>
          <a:lstStyle/>
          <a:p>
            <a:r>
              <a:rPr lang="de-CH" dirty="0" smtClean="0"/>
              <a:t>…………….</a:t>
            </a:r>
            <a:endParaRPr lang="de-CH" dirty="0"/>
          </a:p>
        </p:txBody>
      </p:sp>
      <p:sp>
        <p:nvSpPr>
          <p:cNvPr id="8" name="Foliennummernplatzhalter 7"/>
          <p:cNvSpPr>
            <a:spLocks noGrp="1"/>
          </p:cNvSpPr>
          <p:nvPr>
            <p:ph type="sldNum" sz="quarter" idx="4"/>
          </p:nvPr>
        </p:nvSpPr>
        <p:spPr/>
        <p:txBody>
          <a:bodyPr/>
          <a:lstStyle/>
          <a:p>
            <a:fld id="{DC4DA7DB-533C-E24E-9B72-C33B1AB434BF}" type="slidenum">
              <a:rPr lang="de-DE" smtClean="0"/>
              <a:pPr/>
              <a:t>35</a:t>
            </a:fld>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(1)</a:t>
            </a:r>
            <a:endParaRPr lang="de-CH" dirty="0"/>
          </a:p>
        </p:txBody>
      </p:sp>
      <p:sp>
        <p:nvSpPr>
          <p:cNvPr id="3" name="Inhaltsplatzhalter 2"/>
          <p:cNvSpPr>
            <a:spLocks noGrp="1"/>
          </p:cNvSpPr>
          <p:nvPr>
            <p:ph idx="1"/>
          </p:nvPr>
        </p:nvSpPr>
        <p:spPr>
          <a:xfrm>
            <a:off x="431800" y="1988839"/>
            <a:ext cx="7812608" cy="4335613"/>
          </a:xfrm>
        </p:spPr>
        <p:txBody>
          <a:bodyPr/>
          <a:lstStyle/>
          <a:p>
            <a:pPr marL="0" indent="0">
              <a:buNone/>
            </a:pPr>
            <a:r>
              <a:rPr lang="de-CH" dirty="0">
                <a:latin typeface="Arial" panose="020B0604020202020204" pitchFamily="34" charset="0"/>
                <a:cs typeface="Arial" panose="020B0604020202020204" pitchFamily="34" charset="0"/>
              </a:rPr>
              <a:t>Die </a:t>
            </a:r>
            <a:r>
              <a:rPr lang="de-CH" b="1" dirty="0">
                <a:solidFill>
                  <a:srgbClr val="224681"/>
                </a:solidFill>
                <a:latin typeface="Arial" panose="020B0604020202020204" pitchFamily="34" charset="0"/>
                <a:cs typeface="Arial" panose="020B0604020202020204" pitchFamily="34" charset="0"/>
              </a:rPr>
              <a:t>28 branchenspezifischen, betrieblichen Leistungsziele </a:t>
            </a:r>
            <a:r>
              <a:rPr lang="de-CH" b="1" dirty="0">
                <a:solidFill>
                  <a:schemeClr val="accent1"/>
                </a:solidFill>
                <a:latin typeface="Arial" panose="020B0604020202020204" pitchFamily="34" charset="0"/>
                <a:cs typeface="Arial" panose="020B0604020202020204" pitchFamily="34" charset="0"/>
              </a:rPr>
              <a:t/>
            </a:r>
            <a:br>
              <a:rPr lang="de-CH" b="1" dirty="0">
                <a:solidFill>
                  <a:schemeClr val="accent1"/>
                </a:solidFill>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sind in </a:t>
            </a:r>
            <a:r>
              <a:rPr lang="de-CH" b="1" dirty="0">
                <a:latin typeface="Arial" panose="020B0604020202020204" pitchFamily="34" charset="0"/>
                <a:cs typeface="Arial" panose="020B0604020202020204" pitchFamily="34" charset="0"/>
              </a:rPr>
              <a:t>7 Lernbereiche </a:t>
            </a:r>
            <a:r>
              <a:rPr lang="de-CH" dirty="0">
                <a:latin typeface="Arial" panose="020B0604020202020204" pitchFamily="34" charset="0"/>
                <a:cs typeface="Arial" panose="020B0604020202020204" pitchFamily="34" charset="0"/>
              </a:rPr>
              <a:t>gegliedert </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(entspricht den Richtzielen über alle Branchen):</a:t>
            </a: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1.1.1 </a:t>
            </a:r>
            <a:r>
              <a:rPr lang="de-CH" dirty="0" smtClean="0">
                <a:latin typeface="Arial" panose="020B0604020202020204" pitchFamily="34" charset="0"/>
                <a:cs typeface="Arial" panose="020B0604020202020204" pitchFamily="34" charset="0"/>
              </a:rPr>
              <a:t> Material/Waren </a:t>
            </a:r>
            <a:r>
              <a:rPr lang="de-CH" dirty="0">
                <a:latin typeface="Arial" panose="020B0604020202020204" pitchFamily="34" charset="0"/>
                <a:cs typeface="Arial" panose="020B0604020202020204" pitchFamily="34" charset="0"/>
              </a:rPr>
              <a:t>und Dienstleistungen bewirtschaften</a:t>
            </a:r>
          </a:p>
          <a:p>
            <a:pPr marL="0" indent="0">
              <a:buNone/>
            </a:pPr>
            <a:r>
              <a:rPr lang="de-CH" dirty="0">
                <a:latin typeface="Arial" panose="020B0604020202020204" pitchFamily="34" charset="0"/>
                <a:cs typeface="Arial" panose="020B0604020202020204" pitchFamily="34" charset="0"/>
              </a:rPr>
              <a:t>1.1.2 </a:t>
            </a:r>
            <a:r>
              <a:rPr lang="de-CH" dirty="0" smtClean="0">
                <a:latin typeface="Arial" panose="020B0604020202020204" pitchFamily="34" charset="0"/>
                <a:cs typeface="Arial" panose="020B0604020202020204" pitchFamily="34" charset="0"/>
              </a:rPr>
              <a:t> Kunden </a:t>
            </a:r>
            <a:r>
              <a:rPr lang="de-CH" dirty="0">
                <a:latin typeface="Arial" panose="020B0604020202020204" pitchFamily="34" charset="0"/>
                <a:cs typeface="Arial" panose="020B0604020202020204" pitchFamily="34" charset="0"/>
              </a:rPr>
              <a:t>beraten</a:t>
            </a:r>
          </a:p>
          <a:p>
            <a:pPr marL="0" indent="0">
              <a:buNone/>
            </a:pPr>
            <a:r>
              <a:rPr lang="de-CH" dirty="0">
                <a:latin typeface="Arial" panose="020B0604020202020204" pitchFamily="34" charset="0"/>
                <a:cs typeface="Arial" panose="020B0604020202020204" pitchFamily="34" charset="0"/>
              </a:rPr>
              <a:t>1.1.3 </a:t>
            </a:r>
            <a:r>
              <a:rPr lang="de-CH" dirty="0" smtClean="0">
                <a:latin typeface="Arial" panose="020B0604020202020204" pitchFamily="34" charset="0"/>
                <a:cs typeface="Arial" panose="020B0604020202020204" pitchFamily="34" charset="0"/>
              </a:rPr>
              <a:t> Aufträge </a:t>
            </a:r>
            <a:r>
              <a:rPr lang="de-CH" dirty="0">
                <a:latin typeface="Arial" panose="020B0604020202020204" pitchFamily="34" charset="0"/>
                <a:cs typeface="Arial" panose="020B0604020202020204" pitchFamily="34" charset="0"/>
              </a:rPr>
              <a:t>abwickeln</a:t>
            </a:r>
          </a:p>
          <a:p>
            <a:pPr marL="0" indent="0">
              <a:buNone/>
            </a:pPr>
            <a:r>
              <a:rPr lang="de-CH" dirty="0">
                <a:latin typeface="Arial" panose="020B0604020202020204" pitchFamily="34" charset="0"/>
                <a:cs typeface="Arial" panose="020B0604020202020204" pitchFamily="34" charset="0"/>
              </a:rPr>
              <a:t>1.1.4 </a:t>
            </a:r>
            <a:r>
              <a:rPr lang="de-CH" dirty="0" smtClean="0">
                <a:latin typeface="Arial" panose="020B0604020202020204" pitchFamily="34" charset="0"/>
                <a:cs typeface="Arial" panose="020B0604020202020204" pitchFamily="34" charset="0"/>
              </a:rPr>
              <a:t> Massnahmen </a:t>
            </a:r>
            <a:r>
              <a:rPr lang="de-CH" dirty="0">
                <a:latin typeface="Arial" panose="020B0604020202020204" pitchFamily="34" charset="0"/>
                <a:cs typeface="Arial" panose="020B0604020202020204" pitchFamily="34" charset="0"/>
              </a:rPr>
              <a:t>des Marketings und der Öffentlichkeitsarbeit </a:t>
            </a:r>
          </a:p>
          <a:p>
            <a:pPr marL="0" indent="0">
              <a:buNone/>
              <a:tabLst>
                <a:tab pos="625475" algn="l"/>
              </a:tabLst>
            </a:pPr>
            <a:r>
              <a:rPr lang="de-CH" dirty="0">
                <a:latin typeface="Arial" panose="020B0604020202020204" pitchFamily="34" charset="0"/>
                <a:cs typeface="Arial" panose="020B0604020202020204" pitchFamily="34" charset="0"/>
              </a:rPr>
              <a:t>	</a:t>
            </a:r>
            <a:r>
              <a:rPr lang="de-CH" dirty="0" smtClean="0">
                <a:latin typeface="Arial" panose="020B0604020202020204" pitchFamily="34" charset="0"/>
                <a:cs typeface="Arial" panose="020B0604020202020204" pitchFamily="34" charset="0"/>
              </a:rPr>
              <a:t> umsetzen</a:t>
            </a: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1.1.5 </a:t>
            </a:r>
            <a:r>
              <a:rPr lang="de-CH" dirty="0" smtClean="0">
                <a:latin typeface="Arial" panose="020B0604020202020204" pitchFamily="34" charset="0"/>
                <a:cs typeface="Arial" panose="020B0604020202020204" pitchFamily="34" charset="0"/>
              </a:rPr>
              <a:t> Aufgaben </a:t>
            </a:r>
            <a:r>
              <a:rPr lang="de-CH" dirty="0">
                <a:latin typeface="Arial" panose="020B0604020202020204" pitchFamily="34" charset="0"/>
                <a:cs typeface="Arial" panose="020B0604020202020204" pitchFamily="34" charset="0"/>
              </a:rPr>
              <a:t>der Personaladministration ausführen</a:t>
            </a:r>
          </a:p>
          <a:p>
            <a:pPr marL="0" indent="0">
              <a:buNone/>
            </a:pPr>
            <a:r>
              <a:rPr lang="de-CH" dirty="0">
                <a:latin typeface="Arial" panose="020B0604020202020204" pitchFamily="34" charset="0"/>
                <a:cs typeface="Arial" panose="020B0604020202020204" pitchFamily="34" charset="0"/>
              </a:rPr>
              <a:t>1.1.6 </a:t>
            </a:r>
            <a:r>
              <a:rPr lang="de-CH" dirty="0" smtClean="0">
                <a:latin typeface="Arial" panose="020B0604020202020204" pitchFamily="34" charset="0"/>
                <a:cs typeface="Arial" panose="020B0604020202020204" pitchFamily="34" charset="0"/>
              </a:rPr>
              <a:t> Finanzwirtschaftliche </a:t>
            </a:r>
            <a:r>
              <a:rPr lang="de-CH" dirty="0">
                <a:latin typeface="Arial" panose="020B0604020202020204" pitchFamily="34" charset="0"/>
                <a:cs typeface="Arial" panose="020B0604020202020204" pitchFamily="34" charset="0"/>
              </a:rPr>
              <a:t>Prozesse ausführen</a:t>
            </a:r>
          </a:p>
          <a:p>
            <a:pPr marL="0" indent="0">
              <a:buNone/>
              <a:tabLst>
                <a:tab pos="717550" algn="l"/>
              </a:tabLst>
            </a:pPr>
            <a:r>
              <a:rPr lang="de-CH" dirty="0">
                <a:latin typeface="Arial" panose="020B0604020202020204" pitchFamily="34" charset="0"/>
                <a:cs typeface="Arial" panose="020B0604020202020204" pitchFamily="34" charset="0"/>
              </a:rPr>
              <a:t>1.1.7 </a:t>
            </a:r>
            <a:r>
              <a:rPr lang="de-CH" dirty="0" smtClean="0">
                <a:latin typeface="Arial" panose="020B0604020202020204" pitchFamily="34" charset="0"/>
                <a:cs typeface="Arial" panose="020B0604020202020204" pitchFamily="34" charset="0"/>
              </a:rPr>
              <a:t> Administrative </a:t>
            </a:r>
            <a:r>
              <a:rPr lang="de-CH" dirty="0">
                <a:latin typeface="Arial" panose="020B0604020202020204" pitchFamily="34" charset="0"/>
                <a:cs typeface="Arial" panose="020B0604020202020204" pitchFamily="34" charset="0"/>
              </a:rPr>
              <a:t>und organisatorische Tätigkeiten ausüben</a:t>
            </a:r>
          </a:p>
          <a:p>
            <a:pPr marL="0" indent="0">
              <a:buNone/>
            </a:pPr>
            <a:endParaRPr lang="de-CH" sz="2000" dirty="0" smtClean="0"/>
          </a:p>
        </p:txBody>
      </p:sp>
      <p:sp>
        <p:nvSpPr>
          <p:cNvPr id="4" name="Datumsplatzhalter 3"/>
          <p:cNvSpPr>
            <a:spLocks noGrp="1"/>
          </p:cNvSpPr>
          <p:nvPr>
            <p:ph type="dt" sz="half" idx="2"/>
          </p:nvPr>
        </p:nvSpPr>
        <p:spPr/>
        <p:txBody>
          <a:bodyPr/>
          <a:lstStyle/>
          <a:p>
            <a:fld id="{B25280BB-D87F-4852-81C5-6262E6D68B07}"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36</a:t>
            </a:fld>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(2)</a:t>
            </a:r>
            <a:endParaRPr lang="de-CH"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1.1.1 Material/Waren oder Dienstleistungen  	 	      </a:t>
            </a:r>
          </a:p>
          <a:p>
            <a:pPr>
              <a:buNone/>
            </a:pPr>
            <a:r>
              <a:rPr lang="de-CH" dirty="0" smtClean="0">
                <a:latin typeface="Arial" panose="020B0604020202020204" pitchFamily="34" charset="0"/>
                <a:cs typeface="Arial" panose="020B0604020202020204" pitchFamily="34" charset="0"/>
              </a:rPr>
              <a:t>             bewirtschaften (Kapitel 06)</a:t>
            </a:r>
          </a:p>
          <a:p>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Betriebliche Leistungsziele</a:t>
            </a:r>
          </a:p>
          <a:p>
            <a:pPr lvl="1"/>
            <a:r>
              <a:rPr lang="de-CH" sz="2000" dirty="0" smtClean="0">
                <a:latin typeface="Arial" panose="020B0604020202020204" pitchFamily="34" charset="0"/>
                <a:cs typeface="Arial" panose="020B0604020202020204" pitchFamily="34" charset="0"/>
              </a:rPr>
              <a:t>1.1.1.1  Material/Waren beschaffen ohne Submission </a:t>
            </a:r>
          </a:p>
          <a:p>
            <a:pPr lvl="1"/>
            <a:r>
              <a:rPr lang="de-CH" sz="2000" dirty="0" smtClean="0">
                <a:latin typeface="Arial" panose="020B0604020202020204" pitchFamily="34" charset="0"/>
                <a:cs typeface="Arial" panose="020B0604020202020204" pitchFamily="34" charset="0"/>
              </a:rPr>
              <a:t>1.1.1.2  Material/Waren lagern</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Leistungsziele überbetriebliche Kurse</a:t>
            </a:r>
          </a:p>
          <a:p>
            <a:pPr lvl="1"/>
            <a:r>
              <a:rPr lang="de-CH" sz="2000" dirty="0" smtClean="0">
                <a:latin typeface="Arial" panose="020B0604020202020204" pitchFamily="34" charset="0"/>
                <a:cs typeface="Arial" panose="020B0604020202020204" pitchFamily="34" charset="0"/>
              </a:rPr>
              <a:t>1.1.1.1.1  Öffentliches Beschaffungswesen</a:t>
            </a:r>
          </a:p>
        </p:txBody>
      </p:sp>
      <p:sp>
        <p:nvSpPr>
          <p:cNvPr id="4" name="Datumsplatzhalter 3"/>
          <p:cNvSpPr>
            <a:spLocks noGrp="1"/>
          </p:cNvSpPr>
          <p:nvPr>
            <p:ph type="dt" sz="half" idx="2"/>
          </p:nvPr>
        </p:nvSpPr>
        <p:spPr/>
        <p:txBody>
          <a:bodyPr/>
          <a:lstStyle/>
          <a:p>
            <a:fld id="{B25280BB-D87F-4852-81C5-6262E6D68B07}"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37</a:t>
            </a:fld>
            <a:endParaRPr lang="de-DE" dirty="0"/>
          </a:p>
        </p:txBody>
      </p:sp>
    </p:spTree>
    <p:extLst>
      <p:ext uri="{BB962C8B-B14F-4D97-AF65-F5344CB8AC3E}">
        <p14:creationId xmlns:p14="http://schemas.microsoft.com/office/powerpoint/2010/main" val="2288587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(3)</a:t>
            </a:r>
            <a:endParaRPr lang="de-CH" dirty="0"/>
          </a:p>
        </p:txBody>
      </p:sp>
      <p:sp>
        <p:nvSpPr>
          <p:cNvPr id="3" name="Inhaltsplatzhalter 2"/>
          <p:cNvSpPr>
            <a:spLocks noGrp="1"/>
          </p:cNvSpPr>
          <p:nvPr>
            <p:ph idx="1"/>
          </p:nvPr>
        </p:nvSpPr>
        <p:spPr>
          <a:xfrm>
            <a:off x="432000" y="2422800"/>
            <a:ext cx="8229600" cy="4925144"/>
          </a:xfrm>
        </p:spPr>
        <p:txBody>
          <a:bodyPr/>
          <a:lstStyle/>
          <a:p>
            <a:r>
              <a:rPr lang="de-CH" dirty="0" smtClean="0">
                <a:latin typeface="Arial" panose="020B0604020202020204" pitchFamily="34" charset="0"/>
                <a:cs typeface="Arial" panose="020B0604020202020204" pitchFamily="34" charset="0"/>
              </a:rPr>
              <a:t>1.1.2 Kunden beraten (Kapitel 07)</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Betriebliche Leistungsziele</a:t>
            </a:r>
          </a:p>
          <a:p>
            <a:pPr lvl="1"/>
            <a:r>
              <a:rPr lang="de-CH" sz="2000" dirty="0" smtClean="0">
                <a:latin typeface="Arial" panose="020B0604020202020204" pitchFamily="34" charset="0"/>
                <a:cs typeface="Arial" panose="020B0604020202020204" pitchFamily="34" charset="0"/>
              </a:rPr>
              <a:t>1.1.2.1  Kenntnisse über die Produkte und Dienstleistungen  	           einsetzen</a:t>
            </a:r>
          </a:p>
          <a:p>
            <a:pPr lvl="1">
              <a:buNone/>
            </a:pPr>
            <a:r>
              <a:rPr lang="de-CH" sz="2000" dirty="0" smtClean="0">
                <a:latin typeface="Arial" panose="020B0604020202020204" pitchFamily="34" charset="0"/>
                <a:cs typeface="Arial" panose="020B0604020202020204" pitchFamily="34" charset="0"/>
              </a:rPr>
              <a:t>                 …</a:t>
            </a:r>
          </a:p>
          <a:p>
            <a:pPr lvl="1"/>
            <a:r>
              <a:rPr lang="de-CH" sz="2000" dirty="0" smtClean="0">
                <a:latin typeface="Arial" panose="020B0604020202020204" pitchFamily="34" charset="0"/>
                <a:cs typeface="Arial" panose="020B0604020202020204" pitchFamily="34" charset="0"/>
              </a:rPr>
              <a:t>1.1.2.4  Kundenreklamationen bearbeiten</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Leistungsziele überbetriebliche Kurse</a:t>
            </a:r>
          </a:p>
          <a:p>
            <a:pPr lvl="1"/>
            <a:r>
              <a:rPr lang="de-CH" sz="2000" dirty="0" smtClean="0">
                <a:latin typeface="Arial" panose="020B0604020202020204" pitchFamily="34" charset="0"/>
                <a:cs typeface="Arial" panose="020B0604020202020204" pitchFamily="34" charset="0"/>
              </a:rPr>
              <a:t>1.1.2.1.1  Verfassung</a:t>
            </a:r>
          </a:p>
          <a:p>
            <a:pPr lvl="1">
              <a:buNone/>
            </a:pPr>
            <a:r>
              <a:rPr lang="de-CH" sz="2000" dirty="0" smtClean="0">
                <a:latin typeface="Arial" panose="020B0604020202020204" pitchFamily="34" charset="0"/>
                <a:cs typeface="Arial" panose="020B0604020202020204" pitchFamily="34" charset="0"/>
              </a:rPr>
              <a:t>                    …</a:t>
            </a:r>
          </a:p>
          <a:p>
            <a:pPr lvl="1"/>
            <a:r>
              <a:rPr lang="de-CH" sz="2000" dirty="0" smtClean="0">
                <a:latin typeface="Arial" panose="020B0604020202020204" pitchFamily="34" charset="0"/>
                <a:cs typeface="Arial" panose="020B0604020202020204" pitchFamily="34" charset="0"/>
              </a:rPr>
              <a:t>1.1.2.3.1  Gesprächstechniken</a:t>
            </a:r>
            <a:endParaRPr lang="de-CH" sz="2000"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EB53A82B-87CA-486A-8475-E782356EE7B6}"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38</a:t>
            </a:fld>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(4)</a:t>
            </a:r>
            <a:endParaRPr lang="de-CH" dirty="0"/>
          </a:p>
        </p:txBody>
      </p:sp>
      <p:sp>
        <p:nvSpPr>
          <p:cNvPr id="3" name="Inhaltsplatzhalter 2"/>
          <p:cNvSpPr>
            <a:spLocks noGrp="1"/>
          </p:cNvSpPr>
          <p:nvPr>
            <p:ph idx="1"/>
          </p:nvPr>
        </p:nvSpPr>
        <p:spPr>
          <a:xfrm>
            <a:off x="432000" y="2422800"/>
            <a:ext cx="8229600" cy="4925144"/>
          </a:xfrm>
        </p:spPr>
        <p:txBody>
          <a:bodyPr/>
          <a:lstStyle/>
          <a:p>
            <a:r>
              <a:rPr lang="de-CH" dirty="0" smtClean="0">
                <a:latin typeface="Arial" panose="020B0604020202020204" pitchFamily="34" charset="0"/>
                <a:cs typeface="Arial" panose="020B0604020202020204" pitchFamily="34" charset="0"/>
              </a:rPr>
              <a:t>1.1.3 Aufträge abwickeln (Kapitel 08)</a:t>
            </a:r>
          </a:p>
          <a:p>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Betriebliche Leistungsziele</a:t>
            </a:r>
          </a:p>
          <a:p>
            <a:pPr lvl="1">
              <a:buFontTx/>
              <a:buChar char="-"/>
            </a:pPr>
            <a:r>
              <a:rPr lang="de-CH" dirty="0" smtClean="0">
                <a:latin typeface="Arial" panose="020B0604020202020204" pitchFamily="34" charset="0"/>
                <a:cs typeface="Arial" panose="020B0604020202020204" pitchFamily="34" charset="0"/>
              </a:rPr>
              <a:t>1.1.3.1  Auftrag des Lehrbetriebes aufzeigen  </a:t>
            </a:r>
          </a:p>
          <a:p>
            <a:pPr lvl="1">
              <a:buNone/>
            </a:pPr>
            <a:r>
              <a:rPr lang="de-CH" dirty="0" smtClean="0">
                <a:latin typeface="Arial" panose="020B0604020202020204" pitchFamily="34" charset="0"/>
                <a:cs typeface="Arial" panose="020B0604020202020204" pitchFamily="34" charset="0"/>
              </a:rPr>
              <a:t>                 …..</a:t>
            </a:r>
          </a:p>
          <a:p>
            <a:pPr lvl="1">
              <a:buFontTx/>
              <a:buChar char="-"/>
            </a:pPr>
            <a:r>
              <a:rPr lang="de-CH" dirty="0" smtClean="0">
                <a:latin typeface="Arial" panose="020B0604020202020204" pitchFamily="34" charset="0"/>
                <a:cs typeface="Arial" panose="020B0604020202020204" pitchFamily="34" charset="0"/>
              </a:rPr>
              <a:t>1.1.3.8  Kenntnisse über den politischen Einfluss auf die  	 	           Verwaltung </a:t>
            </a:r>
          </a:p>
          <a:p>
            <a:pPr>
              <a:buFontTx/>
              <a:buChar char="-"/>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Leistungsziele überbetriebliche Kurse</a:t>
            </a:r>
          </a:p>
          <a:p>
            <a:pPr lvl="1">
              <a:buFontTx/>
              <a:buChar char="-"/>
            </a:pPr>
            <a:r>
              <a:rPr lang="de-CH" dirty="0" smtClean="0">
                <a:latin typeface="Arial" panose="020B0604020202020204" pitchFamily="34" charset="0"/>
                <a:cs typeface="Arial" panose="020B0604020202020204" pitchFamily="34" charset="0"/>
              </a:rPr>
              <a:t>1.1.3.2.1  Verwaltungsgrundsätze allgemein  </a:t>
            </a:r>
          </a:p>
          <a:p>
            <a:pPr lvl="1">
              <a:buNone/>
            </a:pPr>
            <a:r>
              <a:rPr lang="de-CH" dirty="0" smtClean="0">
                <a:latin typeface="Arial" panose="020B0604020202020204" pitchFamily="34" charset="0"/>
                <a:cs typeface="Arial" panose="020B0604020202020204" pitchFamily="34" charset="0"/>
              </a:rPr>
              <a:t>                    …</a:t>
            </a:r>
          </a:p>
          <a:p>
            <a:pPr lvl="1">
              <a:buFontTx/>
              <a:buChar char="-"/>
            </a:pPr>
            <a:r>
              <a:rPr lang="de-CH" dirty="0" smtClean="0">
                <a:latin typeface="Arial" panose="020B0604020202020204" pitchFamily="34" charset="0"/>
                <a:cs typeface="Arial" panose="020B0604020202020204" pitchFamily="34" charset="0"/>
              </a:rPr>
              <a:t>1.1.3.7.1  Publikationsorgane  </a:t>
            </a:r>
          </a:p>
          <a:p>
            <a:endParaRPr lang="de-CH" dirty="0"/>
          </a:p>
        </p:txBody>
      </p:sp>
      <p:sp>
        <p:nvSpPr>
          <p:cNvPr id="4" name="Datumsplatzhalter 3"/>
          <p:cNvSpPr>
            <a:spLocks noGrp="1"/>
          </p:cNvSpPr>
          <p:nvPr>
            <p:ph type="dt" sz="half" idx="2"/>
          </p:nvPr>
        </p:nvSpPr>
        <p:spPr/>
        <p:txBody>
          <a:bodyPr/>
          <a:lstStyle/>
          <a:p>
            <a:fld id="{2E0920D5-66A1-42C1-856F-18300ED83944}"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39</a:t>
            </a:fld>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719138"/>
          </a:xfrm>
        </p:spPr>
        <p:txBody>
          <a:bodyPr/>
          <a:lstStyle/>
          <a:p>
            <a:r>
              <a:rPr lang="de-DE" dirty="0" smtClean="0">
                <a:latin typeface="Arial" panose="020B0604020202020204" pitchFamily="34" charset="0"/>
                <a:cs typeface="Arial" panose="020B0604020202020204" pitchFamily="34" charset="0"/>
              </a:rPr>
              <a:t>vorstellungsrunde</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31800" y="1988840"/>
            <a:ext cx="8150885" cy="4320480"/>
          </a:xfrm>
        </p:spPr>
        <p:txBody>
          <a:bodyPr>
            <a:normAutofit fontScale="55000" lnSpcReduction="20000"/>
          </a:bodyPr>
          <a:lstStyle/>
          <a:p>
            <a:pPr marL="0" indent="0">
              <a:spcBef>
                <a:spcPts val="0"/>
              </a:spcBef>
              <a:buNone/>
            </a:pPr>
            <a:r>
              <a:rPr lang="de-CH" sz="1800" dirty="0">
                <a:latin typeface="Arial" panose="020B0604020202020204" pitchFamily="34" charset="0"/>
                <a:cs typeface="Arial" panose="020B0604020202020204" pitchFamily="34" charset="0"/>
              </a:rPr>
              <a:t>  </a:t>
            </a:r>
          </a:p>
          <a:p>
            <a:pPr>
              <a:lnSpc>
                <a:spcPct val="120000"/>
              </a:lnSpc>
              <a:spcBef>
                <a:spcPts val="0"/>
              </a:spcBef>
              <a:buFontTx/>
              <a:buChar char="•"/>
            </a:pPr>
            <a:r>
              <a:rPr lang="de-CH" sz="3600" dirty="0">
                <a:latin typeface="Arial" panose="020B0604020202020204" pitchFamily="34" charset="0"/>
                <a:cs typeface="Arial" panose="020B0604020202020204" pitchFamily="34" charset="0"/>
              </a:rPr>
              <a:t>Angaben zur Person</a:t>
            </a:r>
            <a:br>
              <a:rPr lang="de-CH" sz="3600" dirty="0">
                <a:latin typeface="Arial" panose="020B0604020202020204" pitchFamily="34" charset="0"/>
                <a:cs typeface="Arial" panose="020B0604020202020204" pitchFamily="34" charset="0"/>
              </a:rPr>
            </a:br>
            <a:r>
              <a:rPr lang="de-CH" sz="3200" dirty="0">
                <a:latin typeface="Arial" panose="020B0604020202020204" pitchFamily="34" charset="0"/>
                <a:cs typeface="Arial" panose="020B0604020202020204" pitchFamily="34" charset="0"/>
              </a:rPr>
              <a:t>                </a:t>
            </a:r>
          </a:p>
          <a:p>
            <a:pPr>
              <a:lnSpc>
                <a:spcPct val="120000"/>
              </a:lnSpc>
              <a:spcBef>
                <a:spcPts val="0"/>
              </a:spcBef>
              <a:buFontTx/>
              <a:buChar char="•"/>
            </a:pPr>
            <a:r>
              <a:rPr lang="de-CH" sz="3600" dirty="0">
                <a:latin typeface="Arial" panose="020B0604020202020204" pitchFamily="34" charset="0"/>
                <a:cs typeface="Arial" panose="020B0604020202020204" pitchFamily="34" charset="0"/>
              </a:rPr>
              <a:t>Hobbies/Freizeit/Verein </a:t>
            </a:r>
          </a:p>
          <a:p>
            <a:pPr marL="0" indent="0">
              <a:lnSpc>
                <a:spcPct val="120000"/>
              </a:lnSpc>
              <a:spcBef>
                <a:spcPts val="0"/>
              </a:spcBef>
              <a:buNone/>
            </a:pPr>
            <a:r>
              <a:rPr lang="de-CH" sz="3200" dirty="0">
                <a:latin typeface="Arial" panose="020B0604020202020204" pitchFamily="34" charset="0"/>
                <a:cs typeface="Arial" panose="020B0604020202020204" pitchFamily="34" charset="0"/>
              </a:rPr>
              <a:t>   </a:t>
            </a:r>
          </a:p>
          <a:p>
            <a:pPr>
              <a:lnSpc>
                <a:spcPct val="120000"/>
              </a:lnSpc>
              <a:spcBef>
                <a:spcPts val="0"/>
              </a:spcBef>
              <a:buFontTx/>
              <a:buChar char="•"/>
            </a:pPr>
            <a:r>
              <a:rPr lang="de-CH" sz="3600" dirty="0">
                <a:latin typeface="Arial" panose="020B0604020202020204" pitchFamily="34" charset="0"/>
                <a:cs typeface="Arial" panose="020B0604020202020204" pitchFamily="34" charset="0"/>
              </a:rPr>
              <a:t>Angaben zum Lehrbetrieb  </a:t>
            </a:r>
            <a:r>
              <a:rPr lang="de-CH" sz="3200" dirty="0">
                <a:latin typeface="Arial" panose="020B0604020202020204" pitchFamily="34" charset="0"/>
                <a:cs typeface="Arial" panose="020B0604020202020204" pitchFamily="34" charset="0"/>
              </a:rPr>
              <a:t/>
            </a:r>
            <a:br>
              <a:rPr lang="de-CH" sz="3200" dirty="0">
                <a:latin typeface="Arial" panose="020B0604020202020204" pitchFamily="34" charset="0"/>
                <a:cs typeface="Arial" panose="020B0604020202020204" pitchFamily="34" charset="0"/>
              </a:rPr>
            </a:br>
            <a:r>
              <a:rPr lang="de-CH" sz="3200" dirty="0">
                <a:latin typeface="Arial" panose="020B0604020202020204" pitchFamily="34" charset="0"/>
                <a:cs typeface="Arial" panose="020B0604020202020204" pitchFamily="34" charset="0"/>
              </a:rPr>
              <a:t> </a:t>
            </a:r>
          </a:p>
          <a:p>
            <a:pPr>
              <a:lnSpc>
                <a:spcPct val="120000"/>
              </a:lnSpc>
              <a:spcBef>
                <a:spcPts val="0"/>
              </a:spcBef>
              <a:buFontTx/>
              <a:buChar char="•"/>
            </a:pPr>
            <a:r>
              <a:rPr lang="de-CH" sz="3600" dirty="0">
                <a:latin typeface="Arial" panose="020B0604020202020204" pitchFamily="34" charset="0"/>
                <a:cs typeface="Arial" panose="020B0604020202020204" pitchFamily="34" charset="0"/>
              </a:rPr>
              <a:t>Wie bin ich in die Lehre gestartet?</a:t>
            </a:r>
            <a:br>
              <a:rPr lang="de-CH" sz="3600" dirty="0">
                <a:latin typeface="Arial" panose="020B0604020202020204" pitchFamily="34" charset="0"/>
                <a:cs typeface="Arial" panose="020B0604020202020204" pitchFamily="34" charset="0"/>
              </a:rPr>
            </a:br>
            <a:r>
              <a:rPr lang="de-CH" sz="3200" dirty="0">
                <a:latin typeface="Arial" panose="020B0604020202020204" pitchFamily="34" charset="0"/>
                <a:cs typeface="Arial" panose="020B0604020202020204" pitchFamily="34" charset="0"/>
              </a:rPr>
              <a:t>  </a:t>
            </a:r>
          </a:p>
          <a:p>
            <a:pPr>
              <a:lnSpc>
                <a:spcPct val="120000"/>
              </a:lnSpc>
              <a:spcBef>
                <a:spcPts val="0"/>
              </a:spcBef>
              <a:buFontTx/>
              <a:buChar char="•"/>
            </a:pPr>
            <a:r>
              <a:rPr lang="de-CH" sz="3600" dirty="0">
                <a:latin typeface="Arial" panose="020B0604020202020204" pitchFamily="34" charset="0"/>
                <a:cs typeface="Arial" panose="020B0604020202020204" pitchFamily="34" charset="0"/>
              </a:rPr>
              <a:t>Kaufm. Grundausbildung gewählt, weil…</a:t>
            </a:r>
            <a:br>
              <a:rPr lang="de-CH" sz="3600" dirty="0">
                <a:latin typeface="Arial" panose="020B0604020202020204" pitchFamily="34" charset="0"/>
                <a:cs typeface="Arial" panose="020B0604020202020204" pitchFamily="34" charset="0"/>
              </a:rPr>
            </a:br>
            <a:r>
              <a:rPr lang="de-CH" sz="3200" dirty="0">
                <a:latin typeface="Arial" panose="020B0604020202020204" pitchFamily="34" charset="0"/>
                <a:cs typeface="Arial" panose="020B0604020202020204" pitchFamily="34" charset="0"/>
              </a:rPr>
              <a:t>  </a:t>
            </a:r>
          </a:p>
          <a:p>
            <a:pPr>
              <a:lnSpc>
                <a:spcPct val="120000"/>
              </a:lnSpc>
              <a:spcBef>
                <a:spcPts val="0"/>
              </a:spcBef>
              <a:buFontTx/>
              <a:buChar char="•"/>
            </a:pPr>
            <a:r>
              <a:rPr lang="de-CH" sz="3600" dirty="0">
                <a:latin typeface="Arial" panose="020B0604020202020204" pitchFamily="34" charset="0"/>
                <a:cs typeface="Arial" panose="020B0604020202020204" pitchFamily="34" charset="0"/>
              </a:rPr>
              <a:t>Meine beruflichen Ziele</a:t>
            </a:r>
            <a:br>
              <a:rPr lang="de-CH" sz="3600" dirty="0">
                <a:latin typeface="Arial" panose="020B0604020202020204" pitchFamily="34" charset="0"/>
                <a:cs typeface="Arial" panose="020B0604020202020204" pitchFamily="34" charset="0"/>
              </a:rPr>
            </a:br>
            <a:r>
              <a:rPr lang="de-CH" sz="3200" dirty="0">
                <a:latin typeface="Arial" panose="020B0604020202020204" pitchFamily="34" charset="0"/>
                <a:cs typeface="Arial" panose="020B0604020202020204" pitchFamily="34" charset="0"/>
              </a:rPr>
              <a:t>  </a:t>
            </a:r>
          </a:p>
          <a:p>
            <a:pPr>
              <a:lnSpc>
                <a:spcPct val="120000"/>
              </a:lnSpc>
              <a:spcBef>
                <a:spcPts val="0"/>
              </a:spcBef>
              <a:buFontTx/>
              <a:buChar char="•"/>
            </a:pPr>
            <a:r>
              <a:rPr lang="de-CH" sz="3600" dirty="0">
                <a:latin typeface="Arial" panose="020B0604020202020204" pitchFamily="34" charset="0"/>
                <a:cs typeface="Arial" panose="020B0604020202020204" pitchFamily="34" charset="0"/>
              </a:rPr>
              <a:t>Meine Erwartungen an den ÜK</a:t>
            </a:r>
            <a:r>
              <a:rPr lang="de-CH" sz="3600" dirty="0"/>
              <a:t/>
            </a:r>
            <a:br>
              <a:rPr lang="de-CH" sz="3600" dirty="0"/>
            </a:br>
            <a:r>
              <a:rPr lang="de-CH" sz="1200" dirty="0"/>
              <a:t>  </a:t>
            </a:r>
          </a:p>
          <a:p>
            <a:pPr>
              <a:spcBef>
                <a:spcPts val="0"/>
              </a:spcBef>
              <a:buFontTx/>
              <a:buChar char="•"/>
            </a:pPr>
            <a:endParaRPr lang="de-CH" sz="1800" dirty="0">
              <a:latin typeface="Arial" panose="020B0604020202020204" pitchFamily="34" charset="0"/>
              <a:cs typeface="Arial" panose="020B0604020202020204" pitchFamily="34" charset="0"/>
            </a:endParaRPr>
          </a:p>
          <a:p>
            <a:pPr marL="0" indent="0">
              <a:spcBef>
                <a:spcPts val="0"/>
              </a:spcBef>
              <a:buNone/>
            </a:pPr>
            <a:endParaRPr lang="de-CH" sz="1800" dirty="0">
              <a:latin typeface="Arial" panose="020B0604020202020204" pitchFamily="34" charset="0"/>
              <a:cs typeface="Arial" panose="020B0604020202020204" pitchFamily="34" charset="0"/>
              <a:sym typeface="Wingdings" pitchFamily="2" charset="2"/>
            </a:endParaRPr>
          </a:p>
        </p:txBody>
      </p:sp>
      <p:sp>
        <p:nvSpPr>
          <p:cNvPr id="4" name="Datumsplatzhalter 3"/>
          <p:cNvSpPr>
            <a:spLocks noGrp="1"/>
          </p:cNvSpPr>
          <p:nvPr>
            <p:ph type="dt" sz="half" idx="2"/>
          </p:nvPr>
        </p:nvSpPr>
        <p:spPr>
          <a:xfrm>
            <a:off x="2622550" y="6436800"/>
            <a:ext cx="2057400" cy="304271"/>
          </a:xfrm>
          <a:prstGeom prst="rect">
            <a:avLst/>
          </a:prstGeom>
        </p:spPr>
        <p:txBody>
          <a:bodyPr/>
          <a:lstStyle/>
          <a:p>
            <a:fld id="{9B859A9A-DFF8-401F-B27B-24E573619668}" type="datetime1">
              <a:rPr lang="de-DE" smtClean="0"/>
              <a:t>25.07.2016</a:t>
            </a:fld>
            <a:endParaRPr lang="de-DE" dirty="0"/>
          </a:p>
        </p:txBody>
      </p:sp>
      <p:sp>
        <p:nvSpPr>
          <p:cNvPr id="9" name="Foliennummernplatzhalter 8"/>
          <p:cNvSpPr>
            <a:spLocks noGrp="1"/>
          </p:cNvSpPr>
          <p:nvPr>
            <p:ph type="sldNum" sz="quarter" idx="4"/>
          </p:nvPr>
        </p:nvSpPr>
        <p:spPr/>
        <p:txBody>
          <a:bodyPr/>
          <a:lstStyle/>
          <a:p>
            <a:fld id="{DC4DA7DB-533C-E24E-9B72-C33B1AB434BF}" type="slidenum">
              <a:rPr lang="de-DE" smtClean="0"/>
              <a:pPr/>
              <a:t>4</a:t>
            </a:fld>
            <a:endParaRPr lang="de-DE" dirty="0"/>
          </a:p>
        </p:txBody>
      </p:sp>
    </p:spTree>
    <p:extLst>
      <p:ext uri="{BB962C8B-B14F-4D97-AF65-F5344CB8AC3E}">
        <p14:creationId xmlns:p14="http://schemas.microsoft.com/office/powerpoint/2010/main" val="2121922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(5)</a:t>
            </a:r>
            <a:endParaRPr lang="de-CH" dirty="0"/>
          </a:p>
        </p:txBody>
      </p:sp>
      <p:sp>
        <p:nvSpPr>
          <p:cNvPr id="3" name="Inhaltsplatzhalter 2"/>
          <p:cNvSpPr>
            <a:spLocks noGrp="1"/>
          </p:cNvSpPr>
          <p:nvPr>
            <p:ph idx="1"/>
          </p:nvPr>
        </p:nvSpPr>
        <p:spPr>
          <a:xfrm>
            <a:off x="432000" y="2422800"/>
            <a:ext cx="8686800" cy="4781128"/>
          </a:xfrm>
        </p:spPr>
        <p:txBody>
          <a:bodyPr/>
          <a:lstStyle/>
          <a:p>
            <a:r>
              <a:rPr lang="de-CH" dirty="0" smtClean="0">
                <a:latin typeface="Arial" panose="020B0604020202020204" pitchFamily="34" charset="0"/>
                <a:cs typeface="Arial" panose="020B0604020202020204" pitchFamily="34" charset="0"/>
              </a:rPr>
              <a:t>1.1.4 Massnahmen des Marketings- und der 	 	 	 	  Öffentlichkeitsarbeit umsetzen (Kapitel 09)</a:t>
            </a:r>
          </a:p>
          <a:p>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Betriebliche Leistungsziele</a:t>
            </a:r>
          </a:p>
          <a:p>
            <a:pPr lvl="1">
              <a:buFontTx/>
              <a:buChar char="-"/>
            </a:pPr>
            <a:r>
              <a:rPr lang="de-CH" sz="2000" dirty="0" smtClean="0">
                <a:latin typeface="Arial" panose="020B0604020202020204" pitchFamily="34" charset="0"/>
                <a:cs typeface="Arial" panose="020B0604020202020204" pitchFamily="34" charset="0"/>
              </a:rPr>
              <a:t>1.1.4.1  Massnahmen der Öffentlichkeitsarbeit aufzeigen  </a:t>
            </a:r>
          </a:p>
          <a:p>
            <a:pPr>
              <a:buFontTx/>
              <a:buChar char="-"/>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Leistungsziele überbetriebliche Kurse</a:t>
            </a:r>
          </a:p>
          <a:p>
            <a:pPr lvl="1">
              <a:buFontTx/>
              <a:buChar char="-"/>
            </a:pPr>
            <a:r>
              <a:rPr lang="de-CH" sz="2000" dirty="0" smtClean="0">
                <a:latin typeface="Arial" panose="020B0604020202020204" pitchFamily="34" charset="0"/>
                <a:cs typeface="Arial" panose="020B0604020202020204" pitchFamily="34" charset="0"/>
              </a:rPr>
              <a:t>1.1.4.1.1  Bedeutung der Öffentlichkeitsarbeit für die Öffentliche 		               Verwaltung  </a:t>
            </a:r>
          </a:p>
          <a:p>
            <a:pPr lvl="1">
              <a:buFontTx/>
              <a:buChar char="-"/>
            </a:pPr>
            <a:r>
              <a:rPr lang="de-CH" sz="2000" dirty="0" smtClean="0">
                <a:latin typeface="Arial" panose="020B0604020202020204" pitchFamily="34" charset="0"/>
                <a:cs typeface="Arial" panose="020B0604020202020204" pitchFamily="34" charset="0"/>
              </a:rPr>
              <a:t>1.1.4.1.2  Werte/Verhalten/Umgangsformen  </a:t>
            </a:r>
          </a:p>
          <a:p>
            <a:pPr lvl="1">
              <a:buFontTx/>
              <a:buChar char="-"/>
            </a:pPr>
            <a:r>
              <a:rPr lang="de-CH" sz="2000" dirty="0" smtClean="0">
                <a:latin typeface="Arial" panose="020B0604020202020204" pitchFamily="34" charset="0"/>
                <a:cs typeface="Arial" panose="020B0604020202020204" pitchFamily="34" charset="0"/>
              </a:rPr>
              <a:t>1.1.4.1.3  Massnahmen des Standortmarketings aufzeigen  </a:t>
            </a:r>
          </a:p>
          <a:p>
            <a:endParaRPr lang="de-CH" dirty="0"/>
          </a:p>
        </p:txBody>
      </p:sp>
      <p:sp>
        <p:nvSpPr>
          <p:cNvPr id="4" name="Datumsplatzhalter 3"/>
          <p:cNvSpPr>
            <a:spLocks noGrp="1"/>
          </p:cNvSpPr>
          <p:nvPr>
            <p:ph type="dt" sz="half" idx="2"/>
          </p:nvPr>
        </p:nvSpPr>
        <p:spPr/>
        <p:txBody>
          <a:bodyPr/>
          <a:lstStyle/>
          <a:p>
            <a:fld id="{3FC563C5-79AB-4593-BDCD-2D6891C24E87}"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40</a:t>
            </a:fld>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(6)</a:t>
            </a:r>
            <a:endParaRPr lang="de-CH" dirty="0"/>
          </a:p>
        </p:txBody>
      </p:sp>
      <p:sp>
        <p:nvSpPr>
          <p:cNvPr id="3" name="Inhaltsplatzhalter 2"/>
          <p:cNvSpPr>
            <a:spLocks noGrp="1"/>
          </p:cNvSpPr>
          <p:nvPr>
            <p:ph idx="1"/>
          </p:nvPr>
        </p:nvSpPr>
        <p:spPr>
          <a:xfrm>
            <a:off x="431800" y="2276872"/>
            <a:ext cx="7740600" cy="2807970"/>
          </a:xfrm>
        </p:spPr>
        <p:txBody>
          <a:bodyPr/>
          <a:lstStyle/>
          <a:p>
            <a:r>
              <a:rPr lang="de-CH" dirty="0" smtClean="0">
                <a:latin typeface="Arial" panose="020B0604020202020204" pitchFamily="34" charset="0"/>
                <a:cs typeface="Arial" panose="020B0604020202020204" pitchFamily="34" charset="0"/>
              </a:rPr>
              <a:t>1.1.5 Aufgaben der Personaladministration ausführen 	 (Kapitel 10) </a:t>
            </a:r>
          </a:p>
          <a:p>
            <a:pPr marL="0" indent="0">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Betriebliche Leistungsziele</a:t>
            </a:r>
          </a:p>
          <a:p>
            <a:pPr lvl="1">
              <a:buFontTx/>
              <a:buChar char="-"/>
            </a:pPr>
            <a:r>
              <a:rPr lang="de-CH" sz="2000" dirty="0" smtClean="0">
                <a:latin typeface="Arial" panose="020B0604020202020204" pitchFamily="34" charset="0"/>
                <a:cs typeface="Arial" panose="020B0604020202020204" pitchFamily="34" charset="0"/>
              </a:rPr>
              <a:t>1.1.5.1 Personaleintritte und -austritte bearbeiten  </a:t>
            </a:r>
          </a:p>
          <a:p>
            <a:pPr lvl="1">
              <a:buFontTx/>
              <a:buChar char="-"/>
            </a:pPr>
            <a:r>
              <a:rPr lang="de-CH" sz="2000" dirty="0" smtClean="0">
                <a:latin typeface="Arial" panose="020B0604020202020204" pitchFamily="34" charset="0"/>
                <a:cs typeface="Arial" panose="020B0604020202020204" pitchFamily="34" charset="0"/>
              </a:rPr>
              <a:t>1.1.5.2 Daten der Personaladministration bearbeiten  </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Leistungsziele überbetriebliche Kurse</a:t>
            </a:r>
          </a:p>
          <a:p>
            <a:pPr lvl="1">
              <a:buFontTx/>
              <a:buChar char="-"/>
            </a:pPr>
            <a:r>
              <a:rPr lang="de-CH" sz="2000" dirty="0" smtClean="0">
                <a:latin typeface="Arial" panose="020B0604020202020204" pitchFamily="34" charset="0"/>
                <a:cs typeface="Arial" panose="020B0604020202020204" pitchFamily="34" charset="0"/>
              </a:rPr>
              <a:t>1.1.5.1.1  Organigramm  </a:t>
            </a:r>
          </a:p>
          <a:p>
            <a:pPr lvl="1">
              <a:buFontTx/>
              <a:buChar char="-"/>
            </a:pPr>
            <a:r>
              <a:rPr lang="de-CH" sz="2000" dirty="0" smtClean="0">
                <a:latin typeface="Arial" panose="020B0604020202020204" pitchFamily="34" charset="0"/>
                <a:cs typeface="Arial" panose="020B0604020202020204" pitchFamily="34" charset="0"/>
              </a:rPr>
              <a:t>1.1.5.1.2  Berufsperspektiven in der Öffentlichen Verwaltung </a:t>
            </a:r>
          </a:p>
          <a:p>
            <a:pPr lvl="1">
              <a:buFontTx/>
              <a:buChar char="-"/>
            </a:pPr>
            <a:r>
              <a:rPr lang="de-CH" sz="2000" dirty="0" smtClean="0">
                <a:latin typeface="Arial" panose="020B0604020202020204" pitchFamily="34" charset="0"/>
                <a:cs typeface="Arial" panose="020B0604020202020204" pitchFamily="34" charset="0"/>
              </a:rPr>
              <a:t>1.1.5.1.3  Öffentlich-rechtliches Anstellungsverhältnis  </a:t>
            </a:r>
            <a:endParaRPr lang="de-CH" sz="2000"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1393266E-CA45-4FC8-B871-1C252537E160}"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41</a:t>
            </a:fld>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(7)</a:t>
            </a:r>
            <a:endParaRPr lang="de-CH" dirty="0"/>
          </a:p>
        </p:txBody>
      </p:sp>
      <p:sp>
        <p:nvSpPr>
          <p:cNvPr id="3" name="Inhaltsplatzhalter 2"/>
          <p:cNvSpPr>
            <a:spLocks noGrp="1"/>
          </p:cNvSpPr>
          <p:nvPr>
            <p:ph idx="1"/>
          </p:nvPr>
        </p:nvSpPr>
        <p:spPr>
          <a:xfrm>
            <a:off x="431800" y="2060848"/>
            <a:ext cx="7308552" cy="2807970"/>
          </a:xfrm>
        </p:spPr>
        <p:txBody>
          <a:bodyPr/>
          <a:lstStyle/>
          <a:p>
            <a:r>
              <a:rPr lang="de-CH" dirty="0" smtClean="0">
                <a:latin typeface="Arial" panose="020B0604020202020204" pitchFamily="34" charset="0"/>
                <a:cs typeface="Arial" panose="020B0604020202020204" pitchFamily="34" charset="0"/>
              </a:rPr>
              <a:t>1.1.6 Unterstützende Arbeiten im Finanzbereich 	 	  ausführen (Kapitel 11)</a:t>
            </a:r>
          </a:p>
          <a:p>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Betriebliche Leistungsziele</a:t>
            </a:r>
          </a:p>
          <a:p>
            <a:pPr lvl="1">
              <a:buFontTx/>
              <a:buChar char="-"/>
            </a:pPr>
            <a:r>
              <a:rPr lang="de-CH" sz="2000" dirty="0" smtClean="0">
                <a:latin typeface="Arial" panose="020B0604020202020204" pitchFamily="34" charset="0"/>
                <a:cs typeface="Arial" panose="020B0604020202020204" pitchFamily="34" charset="0"/>
              </a:rPr>
              <a:t>1.1.6.1  Ein- und ausgehende Rechnungen bearbeiten  </a:t>
            </a:r>
          </a:p>
          <a:p>
            <a:pPr lvl="1">
              <a:buFontTx/>
              <a:buChar char="-"/>
            </a:pPr>
            <a:r>
              <a:rPr lang="de-CH" sz="2000" dirty="0" smtClean="0">
                <a:latin typeface="Arial" panose="020B0604020202020204" pitchFamily="34" charset="0"/>
                <a:cs typeface="Arial" panose="020B0604020202020204" pitchFamily="34" charset="0"/>
              </a:rPr>
              <a:t>1.1.6.2  Bei Abschlussarbeiten/Voranschlägen mitarbeiten  </a:t>
            </a:r>
          </a:p>
          <a:p>
            <a:pPr lvl="1">
              <a:buFontTx/>
              <a:buChar char="-"/>
            </a:pPr>
            <a:r>
              <a:rPr lang="de-CH" sz="2000" dirty="0" smtClean="0">
                <a:latin typeface="Arial" panose="020B0604020202020204" pitchFamily="34" charset="0"/>
                <a:cs typeface="Arial" panose="020B0604020202020204" pitchFamily="34" charset="0"/>
              </a:rPr>
              <a:t>1.1.6.3  Aufwendungen und Erträge erklären </a:t>
            </a:r>
          </a:p>
          <a:p>
            <a:pPr lvl="1">
              <a:buFontTx/>
              <a:buChar char="-"/>
            </a:pPr>
            <a:r>
              <a:rPr lang="de-CH" sz="2000" dirty="0" smtClean="0">
                <a:latin typeface="Arial" panose="020B0604020202020204" pitchFamily="34" charset="0"/>
                <a:cs typeface="Arial" panose="020B0604020202020204" pitchFamily="34" charset="0"/>
              </a:rPr>
              <a:t>1.1.6.4  Einfache Geschäftsfälle kontieren und verbuchen  </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Leistungsziele überbetriebliche Kurse</a:t>
            </a:r>
          </a:p>
          <a:p>
            <a:pPr lvl="1">
              <a:buFontTx/>
              <a:buChar char="-"/>
            </a:pPr>
            <a:r>
              <a:rPr lang="de-CH" sz="2000" dirty="0" smtClean="0">
                <a:latin typeface="Arial" panose="020B0604020202020204" pitchFamily="34" charset="0"/>
                <a:cs typeface="Arial" panose="020B0604020202020204" pitchFamily="34" charset="0"/>
              </a:rPr>
              <a:t>1.1.6.1.1  Beispiele des öffentlichen Rechnungsmodells  </a:t>
            </a:r>
          </a:p>
          <a:p>
            <a:pPr>
              <a:buNone/>
            </a:pPr>
            <a:endParaRPr lang="de-CH" sz="1800" dirty="0"/>
          </a:p>
        </p:txBody>
      </p:sp>
      <p:sp>
        <p:nvSpPr>
          <p:cNvPr id="4" name="Datumsplatzhalter 3"/>
          <p:cNvSpPr>
            <a:spLocks noGrp="1"/>
          </p:cNvSpPr>
          <p:nvPr>
            <p:ph type="dt" sz="half" idx="2"/>
          </p:nvPr>
        </p:nvSpPr>
        <p:spPr/>
        <p:txBody>
          <a:bodyPr/>
          <a:lstStyle/>
          <a:p>
            <a:fld id="{2602337C-A2E3-4BF5-B6C1-E2A39FDC0A35}"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42</a:t>
            </a:fld>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7 Kernkompetenzen (8)</a:t>
            </a:r>
            <a:endParaRPr lang="de-CH" dirty="0"/>
          </a:p>
        </p:txBody>
      </p:sp>
      <p:sp>
        <p:nvSpPr>
          <p:cNvPr id="3" name="Inhaltsplatzhalter 2"/>
          <p:cNvSpPr>
            <a:spLocks noGrp="1"/>
          </p:cNvSpPr>
          <p:nvPr>
            <p:ph idx="1"/>
          </p:nvPr>
        </p:nvSpPr>
        <p:spPr>
          <a:xfrm>
            <a:off x="431800" y="2422800"/>
            <a:ext cx="8316664" cy="2807970"/>
          </a:xfrm>
        </p:spPr>
        <p:txBody>
          <a:bodyPr/>
          <a:lstStyle/>
          <a:p>
            <a:r>
              <a:rPr lang="de-CH" dirty="0" smtClean="0">
                <a:latin typeface="Arial" panose="020B0604020202020204" pitchFamily="34" charset="0"/>
                <a:cs typeface="Arial" panose="020B0604020202020204" pitchFamily="34" charset="0"/>
              </a:rPr>
              <a:t>1.1.7 Administrative und organisatorische Tätigkeiten ausüben </a:t>
            </a:r>
            <a:br>
              <a:rPr lang="de-CH"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(Kapitel 12)</a:t>
            </a:r>
          </a:p>
          <a:p>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Betriebliche Leistungsziele</a:t>
            </a:r>
          </a:p>
          <a:p>
            <a:pPr lvl="1">
              <a:buFontTx/>
              <a:buChar char="-"/>
            </a:pPr>
            <a:r>
              <a:rPr lang="de-CH" dirty="0" smtClean="0">
                <a:latin typeface="Arial" panose="020B0604020202020204" pitchFamily="34" charset="0"/>
                <a:cs typeface="Arial" panose="020B0604020202020204" pitchFamily="34" charset="0"/>
              </a:rPr>
              <a:t>1.1.7.1  Korrespondenz bearbeiten  </a:t>
            </a:r>
          </a:p>
          <a:p>
            <a:pPr lvl="1">
              <a:buNone/>
            </a:pPr>
            <a:r>
              <a:rPr lang="de-CH" dirty="0" smtClean="0">
                <a:latin typeface="Arial" panose="020B0604020202020204" pitchFamily="34" charset="0"/>
                <a:cs typeface="Arial" panose="020B0604020202020204" pitchFamily="34" charset="0"/>
              </a:rPr>
              <a:t>                 …</a:t>
            </a:r>
          </a:p>
          <a:p>
            <a:pPr lvl="1">
              <a:buFontTx/>
              <a:buChar char="-"/>
            </a:pPr>
            <a:r>
              <a:rPr lang="de-CH" dirty="0" smtClean="0">
                <a:latin typeface="Arial" panose="020B0604020202020204" pitchFamily="34" charset="0"/>
                <a:cs typeface="Arial" panose="020B0604020202020204" pitchFamily="34" charset="0"/>
              </a:rPr>
              <a:t>1.1.7.7  Brief- und Paketpost bearbeiten  </a:t>
            </a:r>
          </a:p>
          <a:p>
            <a:pPr>
              <a:buNone/>
            </a:pPr>
            <a:endParaRPr lang="de-CH"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Leistungsziele überbetriebliche Kurse</a:t>
            </a:r>
          </a:p>
          <a:p>
            <a:pPr lvl="1">
              <a:buFontTx/>
              <a:buChar char="-"/>
            </a:pPr>
            <a:r>
              <a:rPr lang="de-CH" dirty="0" smtClean="0">
                <a:latin typeface="Arial" panose="020B0604020202020204" pitchFamily="34" charset="0"/>
                <a:cs typeface="Arial" panose="020B0604020202020204" pitchFamily="34" charset="0"/>
              </a:rPr>
              <a:t>keine</a:t>
            </a:r>
          </a:p>
          <a:p>
            <a:pPr marL="342900" lvl="1" indent="-342900">
              <a:buNone/>
            </a:pPr>
            <a:endParaRPr lang="de-CH" sz="2000" dirty="0" smtClean="0"/>
          </a:p>
          <a:p>
            <a:pPr>
              <a:buNone/>
            </a:pPr>
            <a:endParaRPr lang="de-CH" sz="1800" dirty="0" smtClean="0"/>
          </a:p>
          <a:p>
            <a:endParaRPr lang="de-CH" dirty="0"/>
          </a:p>
        </p:txBody>
      </p:sp>
      <p:sp>
        <p:nvSpPr>
          <p:cNvPr id="4" name="Datumsplatzhalter 3"/>
          <p:cNvSpPr>
            <a:spLocks noGrp="1"/>
          </p:cNvSpPr>
          <p:nvPr>
            <p:ph type="dt" sz="half" idx="2"/>
          </p:nvPr>
        </p:nvSpPr>
        <p:spPr/>
        <p:txBody>
          <a:bodyPr/>
          <a:lstStyle/>
          <a:p>
            <a:fld id="{6E4D2F1F-F58E-435F-B593-A6DE92B971C4}" type="datetime1">
              <a:rPr lang="de-DE" smtClean="0"/>
              <a:t>25.07.2016</a:t>
            </a:fld>
            <a:endParaRPr lang="de-CH" dirty="0"/>
          </a:p>
        </p:txBody>
      </p:sp>
      <p:sp>
        <p:nvSpPr>
          <p:cNvPr id="7" name="Foliennummernplatzhalter 6"/>
          <p:cNvSpPr>
            <a:spLocks noGrp="1"/>
          </p:cNvSpPr>
          <p:nvPr>
            <p:ph type="sldNum" sz="quarter" idx="4"/>
          </p:nvPr>
        </p:nvSpPr>
        <p:spPr/>
        <p:txBody>
          <a:bodyPr/>
          <a:lstStyle/>
          <a:p>
            <a:fld id="{DC4DA7DB-533C-E24E-9B72-C33B1AB434BF}" type="slidenum">
              <a:rPr lang="de-DE" smtClean="0"/>
              <a:pPr/>
              <a:t>43</a:t>
            </a:fld>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Kurze Zusammenfassung </a:t>
            </a:r>
            <a:endParaRPr lang="de-CH" dirty="0"/>
          </a:p>
        </p:txBody>
      </p:sp>
      <p:sp>
        <p:nvSpPr>
          <p:cNvPr id="3" name="Inhaltsplatzhalter 2"/>
          <p:cNvSpPr>
            <a:spLocks noGrp="1"/>
          </p:cNvSpPr>
          <p:nvPr>
            <p:ph idx="1"/>
          </p:nvPr>
        </p:nvSpPr>
        <p:spPr>
          <a:xfrm>
            <a:off x="431800" y="2422800"/>
            <a:ext cx="6985000" cy="2807970"/>
          </a:xfrm>
        </p:spPr>
        <p:txBody>
          <a:bodyPr/>
          <a:lstStyle/>
          <a:p>
            <a:pPr>
              <a:buNone/>
            </a:pPr>
            <a:r>
              <a:rPr lang="de-CH" dirty="0" smtClean="0">
                <a:latin typeface="Arial" panose="020B0604020202020204" pitchFamily="34" charset="0"/>
                <a:cs typeface="Arial" panose="020B0604020202020204" pitchFamily="34" charset="0"/>
              </a:rPr>
              <a:t>Begriffskarten 2 </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BF535480-1A57-4E15-B8F9-CC42DA97FCFD}"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44</a:t>
            </a:fld>
            <a:endParaRPr lang="de-D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Lern- und Leistungsdokumentation führen (1)</a:t>
            </a:r>
            <a:endParaRPr lang="de-CH" sz="2400"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Am Beispiel Kapitel 06</a:t>
            </a:r>
          </a:p>
          <a:p>
            <a:pPr>
              <a:buNone/>
            </a:pPr>
            <a:endParaRPr lang="de-CH" dirty="0" smtClean="0"/>
          </a:p>
        </p:txBody>
      </p:sp>
      <p:sp>
        <p:nvSpPr>
          <p:cNvPr id="4" name="Datumsplatzhalter 3"/>
          <p:cNvSpPr>
            <a:spLocks noGrp="1"/>
          </p:cNvSpPr>
          <p:nvPr>
            <p:ph type="dt" sz="half" idx="2"/>
          </p:nvPr>
        </p:nvSpPr>
        <p:spPr/>
        <p:txBody>
          <a:bodyPr/>
          <a:lstStyle/>
          <a:p>
            <a:fld id="{1CDAB466-2CCE-489E-BEE0-7699EA930A8E}"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45</a:t>
            </a:fld>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8" y="1405706"/>
            <a:ext cx="8313849" cy="862966"/>
          </a:xfrm>
        </p:spPr>
        <p:txBody>
          <a:bodyPr/>
          <a:lstStyle/>
          <a:p>
            <a:r>
              <a:rPr lang="de-CH" sz="2400" b="1" dirty="0">
                <a:latin typeface="Arial" panose="020B0604020202020204" pitchFamily="34" charset="0"/>
                <a:cs typeface="Arial" panose="020B0604020202020204" pitchFamily="34" charset="0"/>
              </a:rPr>
              <a:t>Gesetzliche Anforderung an die LLD</a:t>
            </a:r>
            <a:endParaRPr lang="de-DE" sz="24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25.07.2016</a:t>
            </a:fld>
            <a:endParaRPr lang="de-DE"/>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46</a:t>
            </a:fld>
            <a:endParaRPr lang="de-DE"/>
          </a:p>
        </p:txBody>
      </p:sp>
      <p:sp>
        <p:nvSpPr>
          <p:cNvPr id="3" name="Inhaltsplatzhalter 2"/>
          <p:cNvSpPr>
            <a:spLocks noGrp="1"/>
          </p:cNvSpPr>
          <p:nvPr>
            <p:ph idx="1"/>
          </p:nvPr>
        </p:nvSpPr>
        <p:spPr>
          <a:xfrm>
            <a:off x="431800" y="2083864"/>
            <a:ext cx="6985000" cy="4240589"/>
          </a:xfrm>
        </p:spPr>
        <p:txBody>
          <a:bodyPr/>
          <a:lstStyle/>
          <a:p>
            <a:pPr>
              <a:buNone/>
            </a:pPr>
            <a:r>
              <a:rPr lang="de-CH" dirty="0" err="1">
                <a:latin typeface="Arial" panose="020B0604020202020204" pitchFamily="34" charset="0"/>
                <a:cs typeface="Arial" panose="020B0604020202020204" pitchFamily="34" charset="0"/>
              </a:rPr>
              <a:t>BiVo</a:t>
            </a:r>
            <a:r>
              <a:rPr lang="de-CH" dirty="0">
                <a:latin typeface="Arial" panose="020B0604020202020204" pitchFamily="34" charset="0"/>
                <a:cs typeface="Arial" panose="020B0604020202020204" pitchFamily="34" charset="0"/>
              </a:rPr>
              <a:t> Art. 16 Lern- und Leistungsdokumentation im Betrieb</a:t>
            </a:r>
          </a:p>
          <a:p>
            <a:pPr marL="180975" indent="-180975">
              <a:buNone/>
            </a:pPr>
            <a:r>
              <a:rPr lang="de-CH" baseline="30000" dirty="0">
                <a:latin typeface="Arial" panose="020B0604020202020204" pitchFamily="34" charset="0"/>
                <a:cs typeface="Arial" panose="020B0604020202020204" pitchFamily="34" charset="0"/>
              </a:rPr>
              <a:t>1 </a:t>
            </a:r>
            <a:r>
              <a:rPr lang="de-CH" dirty="0">
                <a:latin typeface="Arial" panose="020B0604020202020204" pitchFamily="34" charset="0"/>
                <a:cs typeface="Arial" panose="020B0604020202020204" pitchFamily="34" charset="0"/>
              </a:rPr>
              <a:t>Die lernende Person führt eine Lerndokumentation, in der sie laufend alle </a:t>
            </a:r>
            <a:r>
              <a:rPr lang="de-CH" b="1" dirty="0">
                <a:latin typeface="Arial" panose="020B0604020202020204" pitchFamily="34" charset="0"/>
                <a:cs typeface="Arial" panose="020B0604020202020204" pitchFamily="34" charset="0"/>
              </a:rPr>
              <a:t>wesentlichen Arbeiten</a:t>
            </a:r>
            <a:r>
              <a:rPr lang="de-CH" dirty="0">
                <a:latin typeface="Arial" panose="020B0604020202020204" pitchFamily="34" charset="0"/>
                <a:cs typeface="Arial" panose="020B0604020202020204" pitchFamily="34" charset="0"/>
              </a:rPr>
              <a:t>, die </a:t>
            </a:r>
            <a:r>
              <a:rPr lang="de-CH" b="1" dirty="0">
                <a:latin typeface="Arial" panose="020B0604020202020204" pitchFamily="34" charset="0"/>
                <a:cs typeface="Arial" panose="020B0604020202020204" pitchFamily="34" charset="0"/>
              </a:rPr>
              <a:t>erworbenen</a:t>
            </a:r>
            <a:r>
              <a:rPr lang="de-CH"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rPr>
              <a:t>Fähigkeiten</a:t>
            </a:r>
            <a:r>
              <a:rPr lang="de-CH" dirty="0">
                <a:latin typeface="Arial" panose="020B0604020202020204" pitchFamily="34" charset="0"/>
                <a:cs typeface="Arial" panose="020B0604020202020204" pitchFamily="34" charset="0"/>
              </a:rPr>
              <a:t> und ihre </a:t>
            </a:r>
            <a:r>
              <a:rPr lang="de-CH" b="1" dirty="0">
                <a:latin typeface="Arial" panose="020B0604020202020204" pitchFamily="34" charset="0"/>
                <a:cs typeface="Arial" panose="020B0604020202020204" pitchFamily="34" charset="0"/>
              </a:rPr>
              <a:t>Erfahrungen</a:t>
            </a:r>
            <a:r>
              <a:rPr lang="de-CH" dirty="0">
                <a:latin typeface="Arial" panose="020B0604020202020204" pitchFamily="34" charset="0"/>
                <a:cs typeface="Arial" panose="020B0604020202020204" pitchFamily="34" charset="0"/>
              </a:rPr>
              <a:t> im Betrieb festhält.</a:t>
            </a:r>
          </a:p>
          <a:p>
            <a:pPr marL="180975" indent="-180975">
              <a:buNone/>
            </a:pPr>
            <a:r>
              <a:rPr lang="de-CH" baseline="30000" dirty="0">
                <a:latin typeface="Arial" panose="020B0604020202020204" pitchFamily="34" charset="0"/>
                <a:cs typeface="Arial" panose="020B0604020202020204" pitchFamily="34" charset="0"/>
              </a:rPr>
              <a:t>2</a:t>
            </a:r>
            <a:r>
              <a:rPr lang="de-CH" dirty="0">
                <a:latin typeface="Arial" panose="020B0604020202020204" pitchFamily="34" charset="0"/>
                <a:cs typeface="Arial" panose="020B0604020202020204" pitchFamily="34" charset="0"/>
              </a:rPr>
              <a:t> Die Berufsbildnerin oder der Berufsbildner </a:t>
            </a:r>
            <a:r>
              <a:rPr lang="de-CH" b="1" dirty="0">
                <a:latin typeface="Arial" panose="020B0604020202020204" pitchFamily="34" charset="0"/>
                <a:cs typeface="Arial" panose="020B0604020202020204" pitchFamily="34" charset="0"/>
              </a:rPr>
              <a:t>kontrolliert</a:t>
            </a:r>
            <a:r>
              <a:rPr lang="de-CH" dirty="0">
                <a:latin typeface="Arial" panose="020B0604020202020204" pitchFamily="34" charset="0"/>
                <a:cs typeface="Arial" panose="020B0604020202020204" pitchFamily="34" charset="0"/>
              </a:rPr>
              <a:t> die Lerndokumentation mindestens einmal pro Semester mit der lernenden Person.</a:t>
            </a:r>
          </a:p>
          <a:p>
            <a:pPr>
              <a:buNone/>
            </a:pPr>
            <a:r>
              <a:rPr lang="de-CH" dirty="0" smtClean="0">
                <a:latin typeface="Arial" panose="020B0604020202020204" pitchFamily="34" charset="0"/>
                <a:cs typeface="Arial" panose="020B0604020202020204" pitchFamily="34" charset="0"/>
              </a:rPr>
              <a:t>…</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532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Arbeits- und Lernsituation (ALS)</a:t>
            </a:r>
            <a:endParaRPr lang="de-CH" dirty="0"/>
          </a:p>
        </p:txBody>
      </p:sp>
      <p:sp>
        <p:nvSpPr>
          <p:cNvPr id="3" name="Inhaltsplatzhalter 2"/>
          <p:cNvSpPr>
            <a:spLocks noGrp="1"/>
          </p:cNvSpPr>
          <p:nvPr>
            <p:ph idx="1"/>
          </p:nvPr>
        </p:nvSpPr>
        <p:spPr>
          <a:xfrm>
            <a:off x="431800" y="2422800"/>
            <a:ext cx="6985000" cy="3526480"/>
          </a:xfrm>
        </p:spPr>
        <p:txBody>
          <a:bodyPr/>
          <a:lstStyle/>
          <a:p>
            <a:r>
              <a:rPr lang="de-CH" dirty="0" smtClean="0">
                <a:latin typeface="Arial" panose="020B0604020202020204" pitchFamily="34" charset="0"/>
                <a:cs typeface="Arial" panose="020B0604020202020204" pitchFamily="34" charset="0"/>
              </a:rPr>
              <a:t>Das zu erreichende </a:t>
            </a:r>
            <a:r>
              <a:rPr lang="de-CH" b="1" dirty="0" smtClean="0">
                <a:latin typeface="Arial" panose="020B0604020202020204" pitchFamily="34" charset="0"/>
                <a:cs typeface="Arial" panose="020B0604020202020204" pitchFamily="34" charset="0"/>
              </a:rPr>
              <a:t>Leistungsziel</a:t>
            </a:r>
          </a:p>
          <a:p>
            <a:pPr marL="358775" lvl="1" indent="-184150"/>
            <a:r>
              <a:rPr lang="de-CH" dirty="0" smtClean="0">
                <a:latin typeface="Arial" panose="020B0604020202020204" pitchFamily="34" charset="0"/>
                <a:cs typeface="Arial" panose="020B0604020202020204" pitchFamily="34" charset="0"/>
              </a:rPr>
              <a:t>umschreibt die geforderte </a:t>
            </a:r>
            <a:r>
              <a:rPr lang="de-CH" b="1" dirty="0" smtClean="0">
                <a:latin typeface="Arial" panose="020B0604020202020204" pitchFamily="34" charset="0"/>
                <a:cs typeface="Arial" panose="020B0604020202020204" pitchFamily="34" charset="0"/>
              </a:rPr>
              <a:t>Fachkompetenz</a:t>
            </a:r>
          </a:p>
          <a:p>
            <a:pPr lvl="1">
              <a:buNone/>
            </a:pPr>
            <a:endParaRPr lang="de-CH" dirty="0" smtClean="0">
              <a:latin typeface="Arial" panose="020B0604020202020204" pitchFamily="34" charset="0"/>
              <a:cs typeface="Arial" panose="020B0604020202020204" pitchFamily="34" charset="0"/>
            </a:endParaRPr>
          </a:p>
          <a:p>
            <a:r>
              <a:rPr lang="de-CH" b="1" dirty="0">
                <a:latin typeface="Arial" panose="020B0604020202020204" pitchFamily="34" charset="0"/>
                <a:cs typeface="Arial" panose="020B0604020202020204" pitchFamily="34" charset="0"/>
              </a:rPr>
              <a:t>Teilkriterien</a:t>
            </a:r>
            <a:r>
              <a:rPr lang="de-CH"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rPr>
              <a:t>für die ALS</a:t>
            </a:r>
          </a:p>
          <a:p>
            <a:pPr marL="358775" lvl="1" indent="-184150"/>
            <a:r>
              <a:rPr lang="de-CH" dirty="0">
                <a:latin typeface="Arial" panose="020B0604020202020204" pitchFamily="34" charset="0"/>
                <a:cs typeface="Arial" panose="020B0604020202020204" pitchFamily="34" charset="0"/>
              </a:rPr>
              <a:t>Leistung (Fachkompetenz)</a:t>
            </a:r>
          </a:p>
          <a:p>
            <a:pPr marL="358775" lvl="1" indent="-184150"/>
            <a:r>
              <a:rPr lang="de-CH" dirty="0">
                <a:latin typeface="Arial" panose="020B0604020202020204" pitchFamily="34" charset="0"/>
                <a:cs typeface="Arial" panose="020B0604020202020204" pitchFamily="34" charset="0"/>
              </a:rPr>
              <a:t>Verhalten (Methoden-, Sozial- und Selbstkompetenz)</a:t>
            </a:r>
          </a:p>
          <a:p>
            <a:pPr marL="0" indent="0">
              <a:buNone/>
            </a:pPr>
            <a:endParaRPr lang="de-CH" b="1" dirty="0" smtClean="0">
              <a:latin typeface="Arial" panose="020B0604020202020204" pitchFamily="34" charset="0"/>
              <a:cs typeface="Arial" panose="020B0604020202020204" pitchFamily="34" charset="0"/>
            </a:endParaRPr>
          </a:p>
          <a:p>
            <a:pPr marL="0"/>
            <a:r>
              <a:rPr lang="de-CH" b="1" dirty="0" smtClean="0">
                <a:latin typeface="Arial" panose="020B0604020202020204" pitchFamily="34" charset="0"/>
                <a:cs typeface="Arial" panose="020B0604020202020204" pitchFamily="34" charset="0"/>
              </a:rPr>
              <a:t>Vorschlag</a:t>
            </a:r>
            <a:r>
              <a:rPr lang="de-CH" dirty="0" smtClean="0">
                <a:latin typeface="Arial" panose="020B0604020202020204" pitchFamily="34" charset="0"/>
                <a:cs typeface="Arial" panose="020B0604020202020204" pitchFamily="34" charset="0"/>
              </a:rPr>
              <a:t> Methoden-, Sozial- und Selbstkompetenzen</a:t>
            </a:r>
          </a:p>
          <a:p>
            <a:pPr marL="358775" lvl="1" indent="-184150"/>
            <a:r>
              <a:rPr lang="de-CH" dirty="0" smtClean="0">
                <a:latin typeface="Arial" panose="020B0604020202020204" pitchFamily="34" charset="0"/>
                <a:cs typeface="Arial" panose="020B0604020202020204" pitchFamily="34" charset="0"/>
              </a:rPr>
              <a:t>Details im Kapitel 04 nachschlagen</a:t>
            </a:r>
          </a:p>
          <a:p>
            <a:pPr lvl="1"/>
            <a:endParaRPr lang="de-CH" dirty="0" smtClean="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50623BB0-4742-487C-9AC5-F1AC7180B69E}"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47</a:t>
            </a:fld>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Dokumentieren einer konkreten Arbeitssituation</a:t>
            </a:r>
            <a:endParaRPr lang="de-CH" dirty="0"/>
          </a:p>
        </p:txBody>
      </p:sp>
      <p:sp>
        <p:nvSpPr>
          <p:cNvPr id="3" name="Inhaltsplatzhalter 2"/>
          <p:cNvSpPr>
            <a:spLocks noGrp="1"/>
          </p:cNvSpPr>
          <p:nvPr>
            <p:ph idx="1"/>
          </p:nvPr>
        </p:nvSpPr>
        <p:spPr>
          <a:xfrm>
            <a:off x="431800" y="2422800"/>
            <a:ext cx="6985000" cy="3742504"/>
          </a:xfrm>
        </p:spPr>
        <p:txBody>
          <a:bodyPr/>
          <a:lstStyle/>
          <a:p>
            <a:r>
              <a:rPr lang="de-CH" dirty="0" smtClean="0">
                <a:latin typeface="Arial" panose="020B0604020202020204" pitchFamily="34" charset="0"/>
                <a:cs typeface="Arial" panose="020B0604020202020204" pitchFamily="34" charset="0"/>
              </a:rPr>
              <a:t>Sie beschreiben eine ganz konkrete Tätigkeit, die sich auf das Leistungsziel «1.1.1.1 Material/Waren beschaffen ohne Submission» bezieht.</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In diesem Falle könnte es zum Beispiel der Einkauf von Büromaterial sein.</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Es ist Ihre Aufgabe aufzuzeichnen, aufzuschreiben, was Sie konkret gemacht haben.</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F14A64D6-FC2C-4658-AE78-41C710714B40}"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48</a:t>
            </a:fld>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300" dirty="0" smtClean="0"/>
              <a:t>Einzelarbeit (1. Teil)</a:t>
            </a:r>
            <a:endParaRPr lang="de-CH" sz="2300" dirty="0"/>
          </a:p>
        </p:txBody>
      </p:sp>
      <p:sp>
        <p:nvSpPr>
          <p:cNvPr id="3" name="Inhaltsplatzhalter 2"/>
          <p:cNvSpPr>
            <a:spLocks noGrp="1"/>
          </p:cNvSpPr>
          <p:nvPr>
            <p:ph idx="1"/>
          </p:nvPr>
        </p:nvSpPr>
        <p:spPr>
          <a:xfrm>
            <a:off x="431800" y="2422800"/>
            <a:ext cx="6985000" cy="3742504"/>
          </a:xfrm>
        </p:spPr>
        <p:txBody>
          <a:bodyPr/>
          <a:lstStyle/>
          <a:p>
            <a:pPr marL="0" indent="0">
              <a:buNone/>
            </a:pPr>
            <a:r>
              <a:rPr lang="de-CH" dirty="0">
                <a:latin typeface="Arial" panose="020B0604020202020204" pitchFamily="34" charset="0"/>
                <a:cs typeface="Arial" panose="020B0604020202020204" pitchFamily="34" charset="0"/>
              </a:rPr>
              <a:t>Sie haben im August mit Ihrer Ausbildung begonnen. Seither konnten Sie verschiedene Arbeiten (Tätigkeiten) im Betrieb erledigen. </a:t>
            </a: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Nehmen Sie eine solche Tätigkeit und dokumentieren Sie diese konkrete Tätigkeit. </a:t>
            </a:r>
          </a:p>
          <a:p>
            <a:pPr marL="0" indent="0">
              <a:buNone/>
            </a:pPr>
            <a:endParaRPr lang="de-CH" dirty="0">
              <a:latin typeface="Arial" panose="020B0604020202020204" pitchFamily="34" charset="0"/>
              <a:cs typeface="Arial" panose="020B0604020202020204" pitchFamily="34" charset="0"/>
            </a:endParaRPr>
          </a:p>
          <a:p>
            <a:pPr>
              <a:buNone/>
            </a:pPr>
            <a:r>
              <a:rPr lang="de-CH" dirty="0">
                <a:latin typeface="Arial" panose="020B0604020202020204" pitchFamily="34" charset="0"/>
                <a:cs typeface="Arial" panose="020B0604020202020204" pitchFamily="34" charset="0"/>
              </a:rPr>
              <a:t>Sie haben dafür 10 Minuten zur Verfügung.</a:t>
            </a:r>
          </a:p>
        </p:txBody>
      </p:sp>
      <p:sp>
        <p:nvSpPr>
          <p:cNvPr id="4" name="Datumsplatzhalter 3"/>
          <p:cNvSpPr>
            <a:spLocks noGrp="1"/>
          </p:cNvSpPr>
          <p:nvPr>
            <p:ph type="dt" sz="half" idx="2"/>
          </p:nvPr>
        </p:nvSpPr>
        <p:spPr/>
        <p:txBody>
          <a:bodyPr/>
          <a:lstStyle/>
          <a:p>
            <a:fld id="{F14A64D6-FC2C-4658-AE78-41C710714B40}"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49</a:t>
            </a:fld>
            <a:endParaRPr lang="de-DE" dirty="0"/>
          </a:p>
        </p:txBody>
      </p:sp>
    </p:spTree>
    <p:extLst>
      <p:ext uri="{BB962C8B-B14F-4D97-AF65-F5344CB8AC3E}">
        <p14:creationId xmlns:p14="http://schemas.microsoft.com/office/powerpoint/2010/main" val="82593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Kauffrau/Kaufmann</a:t>
            </a:r>
            <a:endParaRPr lang="de-CH" dirty="0"/>
          </a:p>
        </p:txBody>
      </p:sp>
      <p:sp>
        <p:nvSpPr>
          <p:cNvPr id="3" name="Datumsplatzhalter 2"/>
          <p:cNvSpPr>
            <a:spLocks noGrp="1"/>
          </p:cNvSpPr>
          <p:nvPr>
            <p:ph type="dt" sz="half" idx="2"/>
          </p:nvPr>
        </p:nvSpPr>
        <p:spPr>
          <a:xfrm>
            <a:off x="2622550" y="6436800"/>
            <a:ext cx="2057400" cy="365125"/>
          </a:xfrm>
        </p:spPr>
        <p:txBody>
          <a:bodyPr/>
          <a:lstStyle/>
          <a:p>
            <a:fld id="{1715FEBB-20D7-4F14-8391-C57771174B59}" type="datetime1">
              <a:rPr lang="de-DE" smtClean="0"/>
              <a:t>25.07.2016</a:t>
            </a:fld>
            <a:endParaRPr lang="de-CH"/>
          </a:p>
        </p:txBody>
      </p:sp>
      <p:pic>
        <p:nvPicPr>
          <p:cNvPr id="1026" name="Picture 2" descr="http://t0.gstatic.com/images?q=tbn:ANd9GcTEuWmyPz7JM3rss30K-E0ES_xupmsaC88d4IZIEGf0QV1IF994"/>
          <p:cNvPicPr>
            <a:picLocks noChangeAspect="1" noChangeArrowheads="1"/>
          </p:cNvPicPr>
          <p:nvPr/>
        </p:nvPicPr>
        <p:blipFill>
          <a:blip r:embed="rId3" cstate="print"/>
          <a:srcRect/>
          <a:stretch>
            <a:fillRect/>
          </a:stretch>
        </p:blipFill>
        <p:spPr bwMode="auto">
          <a:xfrm>
            <a:off x="3275856" y="1844824"/>
            <a:ext cx="2048228" cy="2736304"/>
          </a:xfrm>
          <a:prstGeom prst="rect">
            <a:avLst/>
          </a:prstGeom>
          <a:noFill/>
        </p:spPr>
      </p:pic>
      <p:sp>
        <p:nvSpPr>
          <p:cNvPr id="5" name="Textfeld 4"/>
          <p:cNvSpPr txBox="1"/>
          <p:nvPr/>
        </p:nvSpPr>
        <p:spPr>
          <a:xfrm>
            <a:off x="2624400" y="4797152"/>
            <a:ext cx="4705134" cy="1323439"/>
          </a:xfrm>
          <a:prstGeom prst="rect">
            <a:avLst/>
          </a:prstGeom>
          <a:noFill/>
        </p:spPr>
        <p:txBody>
          <a:bodyPr wrap="none" rtlCol="0">
            <a:spAutoFit/>
          </a:bodyPr>
          <a:lstStyle/>
          <a:p>
            <a:r>
              <a:rPr lang="de-CH" sz="2000" dirty="0" smtClean="0">
                <a:latin typeface="Arial" panose="020B0604020202020204" pitchFamily="34" charset="0"/>
                <a:cs typeface="Arial" panose="020B0604020202020204" pitchFamily="34" charset="0"/>
              </a:rPr>
              <a:t>mit eidgenössischem Fähigkeitszeugnis</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68500	Basis-Grundbildung</a:t>
            </a:r>
          </a:p>
          <a:p>
            <a:r>
              <a:rPr lang="de-CH" sz="2000" dirty="0" smtClean="0">
                <a:latin typeface="Arial" panose="020B0604020202020204" pitchFamily="34" charset="0"/>
                <a:cs typeface="Arial" panose="020B0604020202020204" pitchFamily="34" charset="0"/>
              </a:rPr>
              <a:t>68600	Erweiterte Grundbildung</a:t>
            </a:r>
            <a:endParaRPr lang="de-CH" sz="2000" dirty="0">
              <a:latin typeface="Arial" panose="020B0604020202020204" pitchFamily="34" charset="0"/>
              <a:cs typeface="Arial" panose="020B0604020202020204" pitchFamily="34" charset="0"/>
            </a:endParaRPr>
          </a:p>
        </p:txBody>
      </p:sp>
      <p:sp>
        <p:nvSpPr>
          <p:cNvPr id="10" name="Foliennummernplatzhalter 9"/>
          <p:cNvSpPr>
            <a:spLocks noGrp="1"/>
          </p:cNvSpPr>
          <p:nvPr>
            <p:ph type="sldNum" sz="quarter" idx="4"/>
          </p:nvPr>
        </p:nvSpPr>
        <p:spPr/>
        <p:txBody>
          <a:bodyPr/>
          <a:lstStyle/>
          <a:p>
            <a:fld id="{DC4DA7DB-533C-E24E-9B72-C33B1AB434BF}" type="slidenum">
              <a:rPr lang="de-DE" smtClean="0"/>
              <a:pPr/>
              <a:t>5</a:t>
            </a:fld>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300" dirty="0" smtClean="0"/>
              <a:t>Einzelarbeit (2. Teil)</a:t>
            </a:r>
            <a:endParaRPr lang="de-CH" sz="2300" dirty="0"/>
          </a:p>
        </p:txBody>
      </p:sp>
      <p:sp>
        <p:nvSpPr>
          <p:cNvPr id="3" name="Inhaltsplatzhalter 2"/>
          <p:cNvSpPr>
            <a:spLocks noGrp="1"/>
          </p:cNvSpPr>
          <p:nvPr>
            <p:ph idx="1"/>
          </p:nvPr>
        </p:nvSpPr>
        <p:spPr>
          <a:xfrm>
            <a:off x="431800" y="2422800"/>
            <a:ext cx="7812608" cy="3742504"/>
          </a:xfrm>
        </p:spPr>
        <p:txBody>
          <a:bodyPr/>
          <a:lstStyle/>
          <a:p>
            <a:pPr marL="0" indent="0">
              <a:buNone/>
            </a:pPr>
            <a:r>
              <a:rPr lang="de-CH" dirty="0">
                <a:latin typeface="Arial" panose="020B0604020202020204" pitchFamily="34" charset="0"/>
                <a:cs typeface="Arial" panose="020B0604020202020204" pitchFamily="34" charset="0"/>
              </a:rPr>
              <a:t>Das Dokumentieren der Tätigkeiten muss immer </a:t>
            </a:r>
            <a:r>
              <a:rPr lang="de-CH" b="1" dirty="0">
                <a:latin typeface="Arial" panose="020B0604020202020204" pitchFamily="34" charset="0"/>
                <a:cs typeface="Arial" panose="020B0604020202020204" pitchFamily="34" charset="0"/>
              </a:rPr>
              <a:t>Leistungsziel bezogen </a:t>
            </a:r>
            <a:r>
              <a:rPr lang="de-CH" dirty="0">
                <a:latin typeface="Arial" panose="020B0604020202020204" pitchFamily="34" charset="0"/>
                <a:cs typeface="Arial" panose="020B0604020202020204" pitchFamily="34" charset="0"/>
              </a:rPr>
              <a:t>erfolgen. </a:t>
            </a:r>
            <a:r>
              <a:rPr lang="de-CH" b="1" dirty="0">
                <a:latin typeface="Arial" panose="020B0604020202020204" pitchFamily="34" charset="0"/>
                <a:cs typeface="Arial" panose="020B0604020202020204" pitchFamily="34" charset="0"/>
              </a:rPr>
              <a:t>Dokumentieren</a:t>
            </a:r>
            <a:r>
              <a:rPr lang="de-CH" dirty="0">
                <a:latin typeface="Arial" panose="020B0604020202020204" pitchFamily="34" charset="0"/>
                <a:cs typeface="Arial" panose="020B0604020202020204" pitchFamily="34" charset="0"/>
              </a:rPr>
              <a:t> Sie </a:t>
            </a:r>
            <a:r>
              <a:rPr lang="de-CH" dirty="0" smtClean="0">
                <a:latin typeface="Arial" panose="020B0604020202020204" pitchFamily="34" charset="0"/>
                <a:cs typeface="Arial" panose="020B0604020202020204" pitchFamily="34" charset="0"/>
              </a:rPr>
              <a:t>die </a:t>
            </a:r>
            <a:r>
              <a:rPr lang="de-CH" dirty="0">
                <a:latin typeface="Arial" panose="020B0604020202020204" pitchFamily="34" charset="0"/>
                <a:cs typeface="Arial" panose="020B0604020202020204" pitchFamily="34" charset="0"/>
              </a:rPr>
              <a:t>konkrete Tätigkeit </a:t>
            </a:r>
            <a:r>
              <a:rPr lang="de-CH" dirty="0" smtClean="0">
                <a:latin typeface="Arial" panose="020B0604020202020204" pitchFamily="34" charset="0"/>
                <a:cs typeface="Arial" panose="020B0604020202020204" pitchFamily="34" charset="0"/>
              </a:rPr>
              <a:t>aus dem 1. Teil der Einzelarbeit </a:t>
            </a:r>
            <a:r>
              <a:rPr lang="de-CH" b="1" dirty="0" smtClean="0">
                <a:latin typeface="Arial" panose="020B0604020202020204" pitchFamily="34" charset="0"/>
                <a:cs typeface="Arial" panose="020B0604020202020204" pitchFamily="34" charset="0"/>
              </a:rPr>
              <a:t>leistungszielbezogen </a:t>
            </a:r>
            <a:r>
              <a:rPr lang="de-CH" dirty="0">
                <a:latin typeface="Arial" panose="020B0604020202020204" pitchFamily="34" charset="0"/>
                <a:cs typeface="Arial" panose="020B0604020202020204" pitchFamily="34" charset="0"/>
              </a:rPr>
              <a:t>unter Berücksichtigung der beiden Teilkriterien </a:t>
            </a:r>
            <a:r>
              <a:rPr lang="de-CH" dirty="0" smtClean="0">
                <a:latin typeface="Arial" panose="020B0604020202020204" pitchFamily="34" charset="0"/>
                <a:cs typeface="Arial" panose="020B0604020202020204" pitchFamily="34" charset="0"/>
              </a:rPr>
              <a:t>zum </a:t>
            </a:r>
            <a:r>
              <a:rPr lang="de-CH" dirty="0">
                <a:latin typeface="Arial" panose="020B0604020202020204" pitchFamily="34" charset="0"/>
                <a:cs typeface="Arial" panose="020B0604020202020204" pitchFamily="34" charset="0"/>
              </a:rPr>
              <a:t>Leistungsziel 1.1.3.1 (Auftrag des Lehrbetriebs)*. </a:t>
            </a:r>
          </a:p>
          <a:p>
            <a:pPr marL="0" indent="0">
              <a:buNone/>
            </a:pPr>
            <a:endParaRPr lang="de-CH" dirty="0">
              <a:latin typeface="Arial" panose="020B0604020202020204" pitchFamily="34" charset="0"/>
              <a:cs typeface="Arial" panose="020B0604020202020204" pitchFamily="34" charset="0"/>
            </a:endParaRPr>
          </a:p>
          <a:p>
            <a:pPr marL="0" indent="0">
              <a:buNone/>
            </a:pPr>
            <a:endParaRPr lang="de-CH" dirty="0">
              <a:latin typeface="Arial" panose="020B0604020202020204" pitchFamily="34" charset="0"/>
              <a:cs typeface="Arial" panose="020B0604020202020204" pitchFamily="34" charset="0"/>
            </a:endParaRPr>
          </a:p>
          <a:p>
            <a:pPr>
              <a:buNone/>
            </a:pPr>
            <a:r>
              <a:rPr lang="de-CH" dirty="0">
                <a:latin typeface="Arial" panose="020B0604020202020204" pitchFamily="34" charset="0"/>
                <a:cs typeface="Arial" panose="020B0604020202020204" pitchFamily="34" charset="0"/>
              </a:rPr>
              <a:t>Sie haben dafür 10 Minuten zur Verfügung</a:t>
            </a:r>
            <a:r>
              <a:rPr lang="de-CH" dirty="0" smtClean="0">
                <a:latin typeface="Arial" panose="020B0604020202020204" pitchFamily="34" charset="0"/>
                <a:cs typeface="Arial" panose="020B0604020202020204" pitchFamily="34" charset="0"/>
              </a:rPr>
              <a:t>.</a:t>
            </a:r>
          </a:p>
          <a:p>
            <a:pPr>
              <a:buNone/>
            </a:pPr>
            <a:endParaRPr lang="de-CH" dirty="0">
              <a:latin typeface="Arial" panose="020B0604020202020204" pitchFamily="34" charset="0"/>
              <a:cs typeface="Arial" panose="020B0604020202020204" pitchFamily="34" charset="0"/>
            </a:endParaRPr>
          </a:p>
          <a:p>
            <a:pPr>
              <a:buNone/>
            </a:pPr>
            <a:r>
              <a:rPr lang="de-CH">
                <a:latin typeface="Arial" panose="020B0604020202020204" pitchFamily="34" charset="0"/>
                <a:cs typeface="Arial" panose="020B0604020202020204" pitchFamily="34" charset="0"/>
              </a:rPr>
              <a:t>* Variante: LZ 1.1.3.4 (Vollzugsarbeiten ausführen</a:t>
            </a:r>
            <a:r>
              <a:rPr lang="de-CH" smtClean="0">
                <a:latin typeface="Arial" panose="020B0604020202020204" pitchFamily="34" charset="0"/>
                <a:cs typeface="Arial" panose="020B0604020202020204" pitchFamily="34" charset="0"/>
              </a:rPr>
              <a:t>)</a:t>
            </a:r>
            <a:endParaRPr lang="de-CH">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F14A64D6-FC2C-4658-AE78-41C710714B40}"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50</a:t>
            </a:fld>
            <a:endParaRPr lang="de-DE" dirty="0"/>
          </a:p>
        </p:txBody>
      </p:sp>
    </p:spTree>
    <p:extLst>
      <p:ext uri="{BB962C8B-B14F-4D97-AF65-F5344CB8AC3E}">
        <p14:creationId xmlns:p14="http://schemas.microsoft.com/office/powerpoint/2010/main" val="28221365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Reflektieren der konkreten Arbeit</a:t>
            </a:r>
            <a:endParaRPr lang="de-CH" dirty="0"/>
          </a:p>
        </p:txBody>
      </p:sp>
      <p:sp>
        <p:nvSpPr>
          <p:cNvPr id="3" name="Inhaltsplatzhalter 2"/>
          <p:cNvSpPr>
            <a:spLocks noGrp="1"/>
          </p:cNvSpPr>
          <p:nvPr>
            <p:ph idx="1"/>
          </p:nvPr>
        </p:nvSpPr>
        <p:spPr>
          <a:xfrm>
            <a:off x="431800" y="2422800"/>
            <a:ext cx="6985000" cy="3958528"/>
          </a:xfrm>
        </p:spPr>
        <p:txBody>
          <a:bodyPr/>
          <a:lstStyle/>
          <a:p>
            <a:pPr>
              <a:buNone/>
            </a:pPr>
            <a:r>
              <a:rPr lang="de-CH" dirty="0" smtClean="0">
                <a:latin typeface="Arial" panose="020B0604020202020204" pitchFamily="34" charset="0"/>
                <a:cs typeface="Arial" panose="020B0604020202020204" pitchFamily="34" charset="0"/>
              </a:rPr>
              <a:t>Die Fragen dazu:</a:t>
            </a:r>
          </a:p>
          <a:p>
            <a:pPr>
              <a:buNone/>
            </a:pPr>
            <a:endParaRPr lang="de-CH" sz="1400"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Welche Vorgaben/Informationen hatte ich zu Beginn der Arbeit?</a:t>
            </a:r>
          </a:p>
          <a:p>
            <a:endParaRPr lang="de-CH" sz="1400"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Wie ist es mir beim Arbeiten ergangen?</a:t>
            </a:r>
            <a:br>
              <a:rPr lang="de-CH"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(Was ging gut, was ging weniger gut – warum?)</a:t>
            </a:r>
          </a:p>
          <a:p>
            <a:endParaRPr lang="de-CH" sz="1400"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Worauf muss ich persönlich besonders achten?</a:t>
            </a:r>
          </a:p>
          <a:p>
            <a:endParaRPr lang="de-CH" sz="1400"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Was habe ich bei dieser Tätigkeit gelernt?</a:t>
            </a:r>
          </a:p>
          <a:p>
            <a:pPr>
              <a:buNone/>
            </a:pPr>
            <a:endParaRPr lang="de-CH" sz="2000" dirty="0"/>
          </a:p>
        </p:txBody>
      </p:sp>
      <p:sp>
        <p:nvSpPr>
          <p:cNvPr id="4" name="Datumsplatzhalter 3"/>
          <p:cNvSpPr>
            <a:spLocks noGrp="1"/>
          </p:cNvSpPr>
          <p:nvPr>
            <p:ph type="dt" sz="half" idx="2"/>
          </p:nvPr>
        </p:nvSpPr>
        <p:spPr/>
        <p:txBody>
          <a:bodyPr/>
          <a:lstStyle/>
          <a:p>
            <a:fld id="{BF17924E-0FCB-4117-9512-0FC5B9C207EB}"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51</a:t>
            </a:fld>
            <a:endParaRPr lang="de-D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Verbindung zu den überbetrieblichen Kursen</a:t>
            </a:r>
            <a:endParaRPr lang="de-CH"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Passendes Leistungsziel aus dem überbetrieblichen Kurs</a:t>
            </a:r>
          </a:p>
          <a:p>
            <a:pPr>
              <a:buNone/>
            </a:pPr>
            <a:endParaRPr lang="de-CH" dirty="0"/>
          </a:p>
        </p:txBody>
      </p:sp>
      <p:sp>
        <p:nvSpPr>
          <p:cNvPr id="4" name="Datumsplatzhalter 3"/>
          <p:cNvSpPr>
            <a:spLocks noGrp="1"/>
          </p:cNvSpPr>
          <p:nvPr>
            <p:ph type="dt" sz="half" idx="2"/>
          </p:nvPr>
        </p:nvSpPr>
        <p:spPr/>
        <p:txBody>
          <a:bodyPr/>
          <a:lstStyle/>
          <a:p>
            <a:fld id="{19173044-9AA8-4D94-BE15-8B19D90BE812}"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52</a:t>
            </a:fld>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Nachbearbeitung des überbetrieblichen Kurses</a:t>
            </a:r>
            <a:endParaRPr lang="de-CH"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die Fragen in der LLD beantworten</a:t>
            </a:r>
          </a:p>
          <a:p>
            <a:r>
              <a:rPr lang="de-CH" dirty="0" smtClean="0">
                <a:latin typeface="Arial" panose="020B0604020202020204" pitchFamily="34" charset="0"/>
                <a:cs typeface="Arial" panose="020B0604020202020204" pitchFamily="34" charset="0"/>
              </a:rPr>
              <a:t>das erworbene Wissen in die Praxis transferieren</a:t>
            </a:r>
          </a:p>
          <a:p>
            <a:pPr>
              <a:buNone/>
            </a:pPr>
            <a:endParaRPr lang="de-CH" dirty="0" smtClean="0"/>
          </a:p>
          <a:p>
            <a:endParaRPr lang="de-CH" dirty="0"/>
          </a:p>
        </p:txBody>
      </p:sp>
      <p:sp>
        <p:nvSpPr>
          <p:cNvPr id="4" name="Datumsplatzhalter 3"/>
          <p:cNvSpPr>
            <a:spLocks noGrp="1"/>
          </p:cNvSpPr>
          <p:nvPr>
            <p:ph type="dt" sz="half" idx="2"/>
          </p:nvPr>
        </p:nvSpPr>
        <p:spPr/>
        <p:txBody>
          <a:bodyPr/>
          <a:lstStyle/>
          <a:p>
            <a:fld id="{0A1359A0-A819-4915-8190-19FB11B1A8AF}"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53</a:t>
            </a:fld>
            <a:endParaRPr lang="de-D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Verbindung zur Berufsfachschule</a:t>
            </a:r>
            <a:endParaRPr lang="de-CH" dirty="0"/>
          </a:p>
        </p:txBody>
      </p:sp>
      <p:sp>
        <p:nvSpPr>
          <p:cNvPr id="3" name="Inhaltsplatzhalter 2"/>
          <p:cNvSpPr>
            <a:spLocks noGrp="1"/>
          </p:cNvSpPr>
          <p:nvPr>
            <p:ph idx="1"/>
          </p:nvPr>
        </p:nvSpPr>
        <p:spPr>
          <a:xfrm>
            <a:off x="431800" y="2422800"/>
            <a:ext cx="6985000" cy="2807970"/>
          </a:xfrm>
        </p:spPr>
        <p:txBody>
          <a:bodyPr/>
          <a:lstStyle/>
          <a:p>
            <a:r>
              <a:rPr lang="de-CH" dirty="0" smtClean="0">
                <a:latin typeface="Arial" panose="020B0604020202020204" pitchFamily="34" charset="0"/>
                <a:cs typeface="Arial" panose="020B0604020202020204" pitchFamily="34" charset="0"/>
              </a:rPr>
              <a:t>Das Erlernte in der Berufsfachschule kann auch auf die Praxis übertragen werden.</a:t>
            </a:r>
          </a:p>
          <a:p>
            <a:r>
              <a:rPr lang="de-CH" dirty="0" smtClean="0">
                <a:latin typeface="Arial" panose="020B0604020202020204" pitchFamily="34" charset="0"/>
                <a:cs typeface="Arial" panose="020B0604020202020204" pitchFamily="34" charset="0"/>
              </a:rPr>
              <a:t>Die Fragen in der LLD beantworten.</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B45EE9A3-F9EA-4589-9AD6-FDAF7B7D0EF8}"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54</a:t>
            </a:fld>
            <a:endParaRPr lang="de-D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Kontrolle/Würdigung</a:t>
            </a:r>
            <a:endParaRPr lang="de-CH" dirty="0"/>
          </a:p>
        </p:txBody>
      </p:sp>
      <p:sp>
        <p:nvSpPr>
          <p:cNvPr id="3" name="Inhaltsplatzhalter 2"/>
          <p:cNvSpPr>
            <a:spLocks noGrp="1"/>
          </p:cNvSpPr>
          <p:nvPr>
            <p:ph idx="1"/>
          </p:nvPr>
        </p:nvSpPr>
        <p:spPr>
          <a:xfrm>
            <a:off x="431800" y="2422800"/>
            <a:ext cx="6985000" cy="2807970"/>
          </a:xfrm>
        </p:spPr>
        <p:txBody>
          <a:bodyPr/>
          <a:lstStyle/>
          <a:p>
            <a:pPr marL="0">
              <a:buNone/>
            </a:pPr>
            <a:r>
              <a:rPr lang="de-CH" b="1" dirty="0" smtClean="0">
                <a:latin typeface="Arial" panose="020B0604020202020204" pitchFamily="34" charset="0"/>
                <a:cs typeface="Arial" panose="020B0604020202020204" pitchFamily="34" charset="0"/>
              </a:rPr>
              <a:t>Die Berufsbildnerin, der Berufsbildner </a:t>
            </a:r>
            <a:r>
              <a:rPr lang="de-CH" dirty="0" smtClean="0">
                <a:latin typeface="Arial" panose="020B0604020202020204" pitchFamily="34" charset="0"/>
                <a:cs typeface="Arial" panose="020B0604020202020204" pitchFamily="34" charset="0"/>
              </a:rPr>
              <a:t>kontrolliert und würdigt Ihre Arbeit mindestens 1x pro Semester.</a:t>
            </a:r>
          </a:p>
          <a:p>
            <a:pPr marL="0">
              <a:buNone/>
            </a:pPr>
            <a:endParaRPr lang="de-CH" dirty="0" smtClean="0">
              <a:latin typeface="Arial" panose="020B0604020202020204" pitchFamily="34" charset="0"/>
              <a:cs typeface="Arial" panose="020B0604020202020204" pitchFamily="34" charset="0"/>
            </a:endParaRPr>
          </a:p>
          <a:p>
            <a:pPr marL="0">
              <a:buNone/>
            </a:pPr>
            <a:r>
              <a:rPr lang="de-CH" dirty="0" smtClean="0">
                <a:latin typeface="Arial" panose="020B0604020202020204" pitchFamily="34" charset="0"/>
                <a:cs typeface="Arial" panose="020B0604020202020204" pitchFamily="34" charset="0"/>
              </a:rPr>
              <a:t>Die Berufsbildnerin, der Berufsbildner erkennt so, ob Sie die Arbeit richtig verstanden und entsprechend gelöst haben. </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5A0F499B-0F39-4373-A0E8-F7611B6FBA68}" type="datetime1">
              <a:rPr lang="de-DE" smtClean="0"/>
              <a:t>25.07.2016</a:t>
            </a:fld>
            <a:endParaRPr lang="de-CH" dirty="0"/>
          </a:p>
        </p:txBody>
      </p:sp>
      <p:sp>
        <p:nvSpPr>
          <p:cNvPr id="7" name="Foliennummernplatzhalter 6"/>
          <p:cNvSpPr>
            <a:spLocks noGrp="1"/>
          </p:cNvSpPr>
          <p:nvPr>
            <p:ph type="sldNum" sz="quarter" idx="4"/>
          </p:nvPr>
        </p:nvSpPr>
        <p:spPr/>
        <p:txBody>
          <a:bodyPr/>
          <a:lstStyle/>
          <a:p>
            <a:fld id="{DC4DA7DB-533C-E24E-9B72-C33B1AB434BF}" type="slidenum">
              <a:rPr lang="de-DE" smtClean="0"/>
              <a:pPr/>
              <a:t>55</a:t>
            </a:fld>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Reflexion</a:t>
            </a:r>
            <a:endParaRPr lang="de-CH" dirty="0"/>
          </a:p>
        </p:txBody>
      </p:sp>
      <p:sp>
        <p:nvSpPr>
          <p:cNvPr id="3" name="Inhaltsplatzhalter 2"/>
          <p:cNvSpPr>
            <a:spLocks noGrp="1"/>
          </p:cNvSpPr>
          <p:nvPr>
            <p:ph idx="1"/>
          </p:nvPr>
        </p:nvSpPr>
        <p:spPr>
          <a:xfrm>
            <a:off x="432000" y="2422800"/>
            <a:ext cx="8229600" cy="4824536"/>
          </a:xfrm>
        </p:spPr>
        <p:txBody>
          <a:bodyPr/>
          <a:lstStyle/>
          <a:p>
            <a:pPr>
              <a:buNone/>
            </a:pPr>
            <a:r>
              <a:rPr lang="de-CH" dirty="0" smtClean="0">
                <a:latin typeface="Arial" panose="020B0604020202020204" pitchFamily="34" charset="0"/>
                <a:cs typeface="Arial" panose="020B0604020202020204" pitchFamily="34" charset="0"/>
              </a:rPr>
              <a:t>Beschreiben Sie stichwortartig:</a:t>
            </a:r>
          </a:p>
          <a:p>
            <a:pPr>
              <a:buNone/>
            </a:pPr>
            <a:endParaRPr lang="de-CH" sz="1000"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den Ablauf Ihrer kaufmännischen Grundbildung;</a:t>
            </a:r>
          </a:p>
          <a:p>
            <a:r>
              <a:rPr lang="de-CH" dirty="0" smtClean="0">
                <a:latin typeface="Arial" panose="020B0604020202020204" pitchFamily="34" charset="0"/>
                <a:cs typeface="Arial" panose="020B0604020202020204" pitchFamily="34" charset="0"/>
              </a:rPr>
              <a:t>was Ihnen an den drei Lernorten vermittelt wird;</a:t>
            </a:r>
          </a:p>
          <a:p>
            <a:r>
              <a:rPr lang="de-CH" dirty="0" smtClean="0">
                <a:latin typeface="Arial" panose="020B0604020202020204" pitchFamily="34" charset="0"/>
                <a:cs typeface="Arial" panose="020B0604020202020204" pitchFamily="34" charset="0"/>
              </a:rPr>
              <a:t>wozu die Lern- und Leistungsdokumentation dient und</a:t>
            </a:r>
          </a:p>
          <a:p>
            <a:r>
              <a:rPr lang="de-CH" dirty="0" smtClean="0">
                <a:latin typeface="Arial" panose="020B0604020202020204" pitchFamily="34" charset="0"/>
                <a:cs typeface="Arial" panose="020B0604020202020204" pitchFamily="34" charset="0"/>
              </a:rPr>
              <a:t>welche Aufgaben Sie darin zu erledigen haben.</a:t>
            </a:r>
          </a:p>
          <a:p>
            <a:endParaRPr lang="de-CH" sz="1000"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Sie vergleichen Ihre Stichworte mit denjenigen Ihrer Kollegin, Ihres Kollegen.</a:t>
            </a:r>
          </a:p>
          <a:p>
            <a:pPr>
              <a:buNone/>
            </a:pPr>
            <a:endParaRPr lang="de-CH" sz="1000" dirty="0" smtClean="0">
              <a:latin typeface="Arial" panose="020B0604020202020204" pitchFamily="34" charset="0"/>
              <a:cs typeface="Arial" panose="020B0604020202020204" pitchFamily="34" charset="0"/>
            </a:endParaRPr>
          </a:p>
          <a:p>
            <a:pPr>
              <a:buNone/>
            </a:pPr>
            <a:r>
              <a:rPr lang="de-CH" dirty="0" smtClean="0">
                <a:latin typeface="Arial" panose="020B0604020202020204" pitchFamily="34" charset="0"/>
                <a:cs typeface="Arial" panose="020B0604020202020204" pitchFamily="34" charset="0"/>
              </a:rPr>
              <a:t>Zeitvorgabe: 	10 Minuten Einzelarbeit</a:t>
            </a:r>
            <a:br>
              <a:rPr lang="de-CH"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                     	  5 Minuten Partnerarbeit</a:t>
            </a:r>
          </a:p>
          <a:p>
            <a:pPr>
              <a:buNone/>
            </a:pPr>
            <a:endParaRPr lang="de-CH" dirty="0" smtClean="0"/>
          </a:p>
          <a:p>
            <a:pPr>
              <a:buNone/>
            </a:pPr>
            <a:endParaRPr lang="de-CH" dirty="0"/>
          </a:p>
        </p:txBody>
      </p:sp>
      <p:sp>
        <p:nvSpPr>
          <p:cNvPr id="4" name="Datumsplatzhalter 3"/>
          <p:cNvSpPr>
            <a:spLocks noGrp="1"/>
          </p:cNvSpPr>
          <p:nvPr>
            <p:ph type="dt" sz="half" idx="2"/>
          </p:nvPr>
        </p:nvSpPr>
        <p:spPr/>
        <p:txBody>
          <a:bodyPr/>
          <a:lstStyle/>
          <a:p>
            <a:fld id="{40FF5AA3-D3F0-498B-9C69-E3668D44099A}"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56</a:t>
            </a:fld>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smtClean="0"/>
              <a:t>Berufsbild Kauffrau/Kaufmann (1)</a:t>
            </a:r>
            <a:endParaRPr lang="de-CH" sz="2600" dirty="0"/>
          </a:p>
        </p:txBody>
      </p:sp>
      <p:sp>
        <p:nvSpPr>
          <p:cNvPr id="3" name="Inhaltsplatzhalter 2"/>
          <p:cNvSpPr>
            <a:spLocks noGrp="1"/>
          </p:cNvSpPr>
          <p:nvPr>
            <p:ph idx="1"/>
          </p:nvPr>
        </p:nvSpPr>
        <p:spPr>
          <a:xfrm>
            <a:off x="431800" y="2422800"/>
            <a:ext cx="6985000" cy="2807970"/>
          </a:xfrm>
        </p:spPr>
        <p:txBody>
          <a:bodyPr/>
          <a:lstStyle/>
          <a:p>
            <a:pPr marL="0" indent="0">
              <a:buNone/>
            </a:pPr>
            <a:r>
              <a:rPr lang="de-CH" dirty="0" smtClean="0">
                <a:latin typeface="Arial" panose="020B0604020202020204" pitchFamily="34" charset="0"/>
                <a:cs typeface="Arial" panose="020B0604020202020204" pitchFamily="34" charset="0"/>
              </a:rPr>
              <a:t>Kaufleute sind </a:t>
            </a:r>
            <a:r>
              <a:rPr lang="de-CH" b="1" dirty="0" smtClean="0">
                <a:latin typeface="Arial" panose="020B0604020202020204" pitchFamily="34" charset="0"/>
                <a:cs typeface="Arial" panose="020B0604020202020204" pitchFamily="34" charset="0"/>
              </a:rPr>
              <a:t>dienstleistungsorientierte Mitarbeitende </a:t>
            </a:r>
            <a:r>
              <a:rPr lang="de-CH" dirty="0" smtClean="0">
                <a:latin typeface="Arial" panose="020B0604020202020204" pitchFamily="34" charset="0"/>
                <a:cs typeface="Arial" panose="020B0604020202020204" pitchFamily="34" charset="0"/>
              </a:rPr>
              <a:t>in betriebswirtschaftlichen Prozessen. </a:t>
            </a:r>
          </a:p>
          <a:p>
            <a:pPr marL="0" indent="0">
              <a:buNone/>
            </a:pPr>
            <a:endParaRPr lang="de-CH" dirty="0">
              <a:latin typeface="Arial" panose="020B0604020202020204" pitchFamily="34" charset="0"/>
              <a:cs typeface="Arial" panose="020B0604020202020204" pitchFamily="34" charset="0"/>
            </a:endParaRPr>
          </a:p>
          <a:p>
            <a:pPr marL="0" indent="0">
              <a:spcAft>
                <a:spcPts val="600"/>
              </a:spcAft>
              <a:buNone/>
            </a:pPr>
            <a:r>
              <a:rPr lang="de-CH" b="1" dirty="0" smtClean="0">
                <a:latin typeface="Arial" panose="020B0604020202020204" pitchFamily="34" charset="0"/>
                <a:cs typeface="Arial" panose="020B0604020202020204" pitchFamily="34" charset="0"/>
              </a:rPr>
              <a:t>Berufsfeld/Tätigkeiten</a:t>
            </a:r>
          </a:p>
          <a:p>
            <a:r>
              <a:rPr lang="de-CH" b="1" dirty="0" smtClean="0">
                <a:latin typeface="Arial" panose="020B0604020202020204" pitchFamily="34" charset="0"/>
                <a:cs typeface="Arial" panose="020B0604020202020204" pitchFamily="34" charset="0"/>
              </a:rPr>
              <a:t>Beratung</a:t>
            </a:r>
            <a:r>
              <a:rPr lang="de-CH" dirty="0" smtClean="0">
                <a:latin typeface="Arial" panose="020B0604020202020204" pitchFamily="34" charset="0"/>
                <a:cs typeface="Arial" panose="020B0604020202020204" pitchFamily="34" charset="0"/>
              </a:rPr>
              <a:t> externer und interner Kunden</a:t>
            </a:r>
          </a:p>
          <a:p>
            <a:r>
              <a:rPr lang="de-CH" dirty="0" smtClean="0">
                <a:latin typeface="Arial" panose="020B0604020202020204" pitchFamily="34" charset="0"/>
                <a:cs typeface="Arial" panose="020B0604020202020204" pitchFamily="34" charset="0"/>
              </a:rPr>
              <a:t>Verrichtung </a:t>
            </a:r>
            <a:r>
              <a:rPr lang="de-CH" b="1" dirty="0" smtClean="0">
                <a:latin typeface="Arial" panose="020B0604020202020204" pitchFamily="34" charset="0"/>
                <a:cs typeface="Arial" panose="020B0604020202020204" pitchFamily="34" charset="0"/>
              </a:rPr>
              <a:t>administrativer Tätigkeiten</a:t>
            </a:r>
          </a:p>
          <a:p>
            <a:r>
              <a:rPr lang="de-CH" dirty="0" smtClean="0">
                <a:latin typeface="Arial" panose="020B0604020202020204" pitchFamily="34" charset="0"/>
                <a:cs typeface="Arial" panose="020B0604020202020204" pitchFamily="34" charset="0"/>
              </a:rPr>
              <a:t>branchenspezifische </a:t>
            </a:r>
            <a:r>
              <a:rPr lang="de-CH" b="1" dirty="0" smtClean="0">
                <a:latin typeface="Arial" panose="020B0604020202020204" pitchFamily="34" charset="0"/>
                <a:cs typeface="Arial" panose="020B0604020202020204" pitchFamily="34" charset="0"/>
              </a:rPr>
              <a:t>Sachbearbeitung</a:t>
            </a:r>
          </a:p>
          <a:p>
            <a:pPr>
              <a:buNone/>
            </a:pPr>
            <a:endParaRPr lang="de-CH" dirty="0" smtClean="0"/>
          </a:p>
        </p:txBody>
      </p:sp>
      <p:sp>
        <p:nvSpPr>
          <p:cNvPr id="4" name="Datumsplatzhalter 3"/>
          <p:cNvSpPr>
            <a:spLocks noGrp="1"/>
          </p:cNvSpPr>
          <p:nvPr>
            <p:ph type="dt" sz="half" idx="2"/>
          </p:nvPr>
        </p:nvSpPr>
        <p:spPr/>
        <p:txBody>
          <a:bodyPr/>
          <a:lstStyle/>
          <a:p>
            <a:fld id="{4E309B10-3CFA-428A-9B4C-DA0CD0DE8B45}"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6</a:t>
            </a:fld>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smtClean="0"/>
              <a:t>Berufsbild Kauffrau/Kaufmann (2)</a:t>
            </a:r>
            <a:endParaRPr lang="de-CH" sz="2600" dirty="0"/>
          </a:p>
        </p:txBody>
      </p:sp>
      <p:sp>
        <p:nvSpPr>
          <p:cNvPr id="3" name="Inhaltsplatzhalter 2"/>
          <p:cNvSpPr>
            <a:spLocks noGrp="1"/>
          </p:cNvSpPr>
          <p:nvPr>
            <p:ph idx="1"/>
          </p:nvPr>
        </p:nvSpPr>
        <p:spPr>
          <a:xfrm>
            <a:off x="432000" y="2422800"/>
            <a:ext cx="8291264" cy="2548880"/>
          </a:xfrm>
        </p:spPr>
        <p:txBody>
          <a:bodyPr/>
          <a:lstStyle/>
          <a:p>
            <a:pPr marL="0" indent="0">
              <a:buNone/>
            </a:pPr>
            <a:r>
              <a:rPr lang="de-CH" dirty="0" smtClean="0">
                <a:latin typeface="Arial" panose="020B0604020202020204" pitchFamily="34" charset="0"/>
                <a:cs typeface="Arial" panose="020B0604020202020204" pitchFamily="34" charset="0"/>
              </a:rPr>
              <a:t>Auf der Grundlage gemeinsamer Kompetenzen üben sie ihre Tätigkeit </a:t>
            </a:r>
            <a:r>
              <a:rPr lang="de-CH" b="1" dirty="0" smtClean="0">
                <a:latin typeface="Arial" panose="020B0604020202020204" pitchFamily="34" charset="0"/>
                <a:cs typeface="Arial" panose="020B0604020202020204" pitchFamily="34" charset="0"/>
              </a:rPr>
              <a:t>je nach Branche</a:t>
            </a:r>
            <a:r>
              <a:rPr lang="de-CH" dirty="0" smtClean="0">
                <a:latin typeface="Arial" panose="020B0604020202020204" pitchFamily="34" charset="0"/>
                <a:cs typeface="Arial" panose="020B0604020202020204" pitchFamily="34" charset="0"/>
              </a:rPr>
              <a:t>, Unternehmensstrategien und persönlichen Eignung mit </a:t>
            </a:r>
            <a:r>
              <a:rPr lang="de-CH" b="1" dirty="0" smtClean="0">
                <a:latin typeface="Arial" panose="020B0604020202020204" pitchFamily="34" charset="0"/>
                <a:cs typeface="Arial" panose="020B0604020202020204" pitchFamily="34" charset="0"/>
              </a:rPr>
              <a:t>unterschiedlichen Schwerpunkten </a:t>
            </a:r>
            <a:r>
              <a:rPr lang="de-CH" dirty="0" smtClean="0">
                <a:latin typeface="Arial" panose="020B0604020202020204" pitchFamily="34" charset="0"/>
                <a:cs typeface="Arial" panose="020B0604020202020204" pitchFamily="34" charset="0"/>
              </a:rPr>
              <a:t>aus.</a:t>
            </a:r>
          </a:p>
          <a:p>
            <a:pPr marL="0" indent="0">
              <a:buNone/>
            </a:pPr>
            <a:endParaRPr lang="de-CH"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Ihre </a:t>
            </a:r>
            <a:r>
              <a:rPr lang="de-CH" b="1" dirty="0" smtClean="0">
                <a:latin typeface="Arial" panose="020B0604020202020204" pitchFamily="34" charset="0"/>
                <a:cs typeface="Arial" panose="020B0604020202020204" pitchFamily="34" charset="0"/>
              </a:rPr>
              <a:t>Haltung</a:t>
            </a:r>
            <a:r>
              <a:rPr lang="de-CH" dirty="0" smtClean="0">
                <a:latin typeface="Arial" panose="020B0604020202020204" pitchFamily="34" charset="0"/>
                <a:cs typeface="Arial" panose="020B0604020202020204" pitchFamily="34" charset="0"/>
              </a:rPr>
              <a:t> ist durch </a:t>
            </a:r>
            <a:r>
              <a:rPr lang="de-CH" i="1" dirty="0" smtClean="0">
                <a:latin typeface="Arial" panose="020B0604020202020204" pitchFamily="34" charset="0"/>
                <a:cs typeface="Arial" panose="020B0604020202020204" pitchFamily="34" charset="0"/>
              </a:rPr>
              <a:t>Kundenorientierung</a:t>
            </a:r>
            <a:r>
              <a:rPr lang="de-CH" dirty="0" smtClean="0">
                <a:latin typeface="Arial" panose="020B0604020202020204" pitchFamily="34" charset="0"/>
                <a:cs typeface="Arial" panose="020B0604020202020204" pitchFamily="34" charset="0"/>
              </a:rPr>
              <a:t>, </a:t>
            </a:r>
            <a:r>
              <a:rPr lang="de-CH" i="1" dirty="0" smtClean="0">
                <a:latin typeface="Arial" panose="020B0604020202020204" pitchFamily="34" charset="0"/>
                <a:cs typeface="Arial" panose="020B0604020202020204" pitchFamily="34" charset="0"/>
              </a:rPr>
              <a:t>Eigeninitiative</a:t>
            </a:r>
            <a:r>
              <a:rPr lang="de-CH" dirty="0" smtClean="0">
                <a:latin typeface="Arial" panose="020B0604020202020204" pitchFamily="34" charset="0"/>
                <a:cs typeface="Arial" panose="020B0604020202020204" pitchFamily="34" charset="0"/>
              </a:rPr>
              <a:t> und Bereitschaft zum </a:t>
            </a:r>
            <a:r>
              <a:rPr lang="de-CH" i="1" dirty="0" smtClean="0">
                <a:latin typeface="Arial" panose="020B0604020202020204" pitchFamily="34" charset="0"/>
                <a:cs typeface="Arial" panose="020B0604020202020204" pitchFamily="34" charset="0"/>
              </a:rPr>
              <a:t>lebenslangen Lernen </a:t>
            </a:r>
            <a:r>
              <a:rPr lang="de-CH" dirty="0" smtClean="0">
                <a:latin typeface="Arial" panose="020B0604020202020204" pitchFamily="34" charset="0"/>
                <a:cs typeface="Arial" panose="020B0604020202020204" pitchFamily="34" charset="0"/>
              </a:rPr>
              <a:t>gekennzeichnet.</a:t>
            </a:r>
            <a:endParaRPr lang="de-CH"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p:txBody>
          <a:bodyPr/>
          <a:lstStyle/>
          <a:p>
            <a:fld id="{FA229293-31F0-4B29-B163-ED3121B3961F}" type="datetime1">
              <a:rPr lang="de-DE" smtClean="0"/>
              <a:t>25.07.2016</a:t>
            </a:fld>
            <a:endParaRPr lang="de-CH"/>
          </a:p>
        </p:txBody>
      </p:sp>
      <p:sp>
        <p:nvSpPr>
          <p:cNvPr id="7" name="Foliennummernplatzhalter 6"/>
          <p:cNvSpPr>
            <a:spLocks noGrp="1"/>
          </p:cNvSpPr>
          <p:nvPr>
            <p:ph type="sldNum" sz="quarter" idx="4"/>
          </p:nvPr>
        </p:nvSpPr>
        <p:spPr/>
        <p:txBody>
          <a:bodyPr/>
          <a:lstStyle/>
          <a:p>
            <a:fld id="{DC4DA7DB-533C-E24E-9B72-C33B1AB434BF}" type="slidenum">
              <a:rPr lang="de-DE" smtClean="0"/>
              <a:pPr/>
              <a:t>7</a:t>
            </a:fld>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smtClean="0"/>
              <a:t>Während 3 Jahren an 3 Lernorten</a:t>
            </a:r>
            <a:endParaRPr lang="de-CH" sz="2600" dirty="0"/>
          </a:p>
        </p:txBody>
      </p:sp>
      <p:sp>
        <p:nvSpPr>
          <p:cNvPr id="3" name="Datumsplatzhalter 2"/>
          <p:cNvSpPr>
            <a:spLocks noGrp="1"/>
          </p:cNvSpPr>
          <p:nvPr>
            <p:ph type="dt" sz="half" idx="2"/>
          </p:nvPr>
        </p:nvSpPr>
        <p:spPr/>
        <p:txBody>
          <a:bodyPr/>
          <a:lstStyle/>
          <a:p>
            <a:fld id="{57B198A9-8FC9-410C-B7BF-95582FC03AEB}" type="datetime1">
              <a:rPr lang="de-DE" smtClean="0"/>
              <a:t>25.07.2016</a:t>
            </a:fld>
            <a:endParaRPr lang="de-CH"/>
          </a:p>
        </p:txBody>
      </p:sp>
      <p:pic>
        <p:nvPicPr>
          <p:cNvPr id="47108" name="Picture 4"/>
          <p:cNvPicPr>
            <a:picLocks noChangeAspect="1" noChangeArrowheads="1"/>
          </p:cNvPicPr>
          <p:nvPr/>
        </p:nvPicPr>
        <p:blipFill>
          <a:blip r:embed="rId3" cstate="print"/>
          <a:srcRect/>
          <a:stretch>
            <a:fillRect/>
          </a:stretch>
        </p:blipFill>
        <p:spPr bwMode="auto">
          <a:xfrm>
            <a:off x="1676043" y="2488185"/>
            <a:ext cx="7448500" cy="522407"/>
          </a:xfrm>
          <a:prstGeom prst="rect">
            <a:avLst/>
          </a:prstGeom>
          <a:noFill/>
          <a:ln w="9525">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179512" y="2493987"/>
            <a:ext cx="1492843" cy="3599309"/>
          </a:xfrm>
          <a:prstGeom prst="rect">
            <a:avLst/>
          </a:prstGeom>
          <a:noFill/>
          <a:ln w="9525">
            <a:noFill/>
            <a:miter lim="800000"/>
            <a:headEnd/>
            <a:tailEnd/>
          </a:ln>
        </p:spPr>
      </p:pic>
      <p:sp>
        <p:nvSpPr>
          <p:cNvPr id="5" name="Foliennummernplatzhalter 4"/>
          <p:cNvSpPr>
            <a:spLocks noGrp="1"/>
          </p:cNvSpPr>
          <p:nvPr>
            <p:ph type="sldNum" sz="quarter" idx="4"/>
          </p:nvPr>
        </p:nvSpPr>
        <p:spPr/>
        <p:txBody>
          <a:bodyPr/>
          <a:lstStyle/>
          <a:p>
            <a:fld id="{DC4DA7DB-533C-E24E-9B72-C33B1AB434BF}" type="slidenum">
              <a:rPr lang="de-DE" smtClean="0"/>
              <a:pPr/>
              <a:t>8</a:t>
            </a:fld>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der lehre</a:t>
            </a:r>
            <a:endParaRPr lang="de-CH" dirty="0"/>
          </a:p>
        </p:txBody>
      </p:sp>
      <p:sp>
        <p:nvSpPr>
          <p:cNvPr id="3" name="Datumsplatzhalter 2"/>
          <p:cNvSpPr>
            <a:spLocks noGrp="1"/>
          </p:cNvSpPr>
          <p:nvPr>
            <p:ph type="dt" sz="half" idx="2"/>
          </p:nvPr>
        </p:nvSpPr>
        <p:spPr/>
        <p:txBody>
          <a:bodyPr/>
          <a:lstStyle/>
          <a:p>
            <a:fld id="{57B198A9-8FC9-410C-B7BF-95582FC03AEB}" type="datetime1">
              <a:rPr lang="de-DE" smtClean="0"/>
              <a:t>25.07.2016</a:t>
            </a:fld>
            <a:endParaRPr lang="de-CH"/>
          </a:p>
        </p:txBody>
      </p:sp>
      <p:sp>
        <p:nvSpPr>
          <p:cNvPr id="5" name="Foliennummernplatzhalter 4"/>
          <p:cNvSpPr>
            <a:spLocks noGrp="1"/>
          </p:cNvSpPr>
          <p:nvPr>
            <p:ph type="sldNum" sz="quarter" idx="4"/>
          </p:nvPr>
        </p:nvSpPr>
        <p:spPr/>
        <p:txBody>
          <a:bodyPr/>
          <a:lstStyle/>
          <a:p>
            <a:fld id="{DC4DA7DB-533C-E24E-9B72-C33B1AB434BF}" type="slidenum">
              <a:rPr lang="de-DE" smtClean="0"/>
              <a:pPr/>
              <a:t>9</a:t>
            </a:fld>
            <a:endParaRPr lang="de-DE" dirty="0"/>
          </a:p>
        </p:txBody>
      </p:sp>
      <p:pic>
        <p:nvPicPr>
          <p:cNvPr id="7" name="Picture 2"/>
          <p:cNvPicPr>
            <a:picLocks noChangeAspect="1" noChangeArrowheads="1"/>
          </p:cNvPicPr>
          <p:nvPr/>
        </p:nvPicPr>
        <p:blipFill>
          <a:blip r:embed="rId3" cstate="print"/>
          <a:srcRect/>
          <a:stretch>
            <a:fillRect/>
          </a:stretch>
        </p:blipFill>
        <p:spPr bwMode="auto">
          <a:xfrm>
            <a:off x="323528" y="1878434"/>
            <a:ext cx="8604448" cy="4790926"/>
          </a:xfrm>
          <a:prstGeom prst="rect">
            <a:avLst/>
          </a:prstGeom>
          <a:noFill/>
          <a:ln w="9525">
            <a:noFill/>
            <a:miter lim="800000"/>
            <a:headEnd/>
            <a:tailEnd/>
          </a:ln>
        </p:spPr>
      </p:pic>
    </p:spTree>
    <p:extLst>
      <p:ext uri="{BB962C8B-B14F-4D97-AF65-F5344CB8AC3E}">
        <p14:creationId xmlns:p14="http://schemas.microsoft.com/office/powerpoint/2010/main" val="1650650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9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8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sign-ovap-0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Präsentation</Template>
  <TotalTime>0</TotalTime>
  <Words>2519</Words>
  <Application>Microsoft Office PowerPoint</Application>
  <PresentationFormat>Bildschirmpräsentation (4:3)</PresentationFormat>
  <Paragraphs>594</Paragraphs>
  <Slides>56</Slides>
  <Notes>36</Notes>
  <HiddenSlides>0</HiddenSlides>
  <MMClips>0</MMClips>
  <ScaleCrop>false</ScaleCrop>
  <HeadingPairs>
    <vt:vector size="4" baseType="variant">
      <vt:variant>
        <vt:lpstr>Design</vt:lpstr>
      </vt:variant>
      <vt:variant>
        <vt:i4>8</vt:i4>
      </vt:variant>
      <vt:variant>
        <vt:lpstr>Folientitel</vt:lpstr>
      </vt:variant>
      <vt:variant>
        <vt:i4>56</vt:i4>
      </vt:variant>
    </vt:vector>
  </HeadingPairs>
  <TitlesOfParts>
    <vt:vector size="64" baseType="lpstr">
      <vt:lpstr>1_Office-Design</vt:lpstr>
      <vt:lpstr>10_Benutzerdefiniertes Design</vt:lpstr>
      <vt:lpstr>9_Benutzerdefiniertes Design</vt:lpstr>
      <vt:lpstr>8_Benutzerdefiniertes Design</vt:lpstr>
      <vt:lpstr>4_Benutzerdefiniertes Design</vt:lpstr>
      <vt:lpstr>2_Design-ovap-01</vt:lpstr>
      <vt:lpstr>6_Benutzerdefiniertes Design</vt:lpstr>
      <vt:lpstr>7_Benutzerdefiniertes Design</vt:lpstr>
      <vt:lpstr>üK 1: Rahmenprogramm, Teil 1</vt:lpstr>
      <vt:lpstr>Zielsetzung</vt:lpstr>
      <vt:lpstr>Meine Eckdaten</vt:lpstr>
      <vt:lpstr>vorstellungsrunde</vt:lpstr>
      <vt:lpstr>Kauffrau/Kaufmann</vt:lpstr>
      <vt:lpstr>Berufsbild Kauffrau/Kaufmann (1)</vt:lpstr>
      <vt:lpstr>Berufsbild Kauffrau/Kaufmann (2)</vt:lpstr>
      <vt:lpstr>Während 3 Jahren an 3 Lernorten</vt:lpstr>
      <vt:lpstr>Ablauf der lehre</vt:lpstr>
      <vt:lpstr>3 Lernorte</vt:lpstr>
      <vt:lpstr>Lernort Ausbildungsbetrieb</vt:lpstr>
      <vt:lpstr>Lernort überbetrieblicher Kurs (1)</vt:lpstr>
      <vt:lpstr>Lernort überbetrieblicher Kurs (2)</vt:lpstr>
      <vt:lpstr>Lernort Berufsfachschule (1)</vt:lpstr>
      <vt:lpstr>Lernort Berufsfachschule (2)</vt:lpstr>
      <vt:lpstr>Lernort Berufsfachschule (3)</vt:lpstr>
      <vt:lpstr>Zusammenfassung</vt:lpstr>
      <vt:lpstr>2 Bildungsteile an 3 Lernorten</vt:lpstr>
      <vt:lpstr>Bildungsteil Betriebliche Bildung</vt:lpstr>
      <vt:lpstr>Inhaltsverzeichnis LLD</vt:lpstr>
      <vt:lpstr>Einzelarbeit und Austausch</vt:lpstr>
      <vt:lpstr>Fragen und Antworten</vt:lpstr>
      <vt:lpstr>Fragen und Antworten:  Kapitel 01 und 02</vt:lpstr>
      <vt:lpstr>Fragen und Antworten:  Kapitel 04</vt:lpstr>
      <vt:lpstr>Beispiel eines Ausbildungsprogramms</vt:lpstr>
      <vt:lpstr>Berufliche Handlungskompetenz</vt:lpstr>
      <vt:lpstr>Kapitel 04: MSS</vt:lpstr>
      <vt:lpstr>Methodenkompetenzen (MK)</vt:lpstr>
      <vt:lpstr>Beispiel einer Methodenkompetenz (1)</vt:lpstr>
      <vt:lpstr>Beispiel einer Methodenkompetenz (2)</vt:lpstr>
      <vt:lpstr>Einzelarbeit</vt:lpstr>
      <vt:lpstr>Methodenkompetenz 2.4: Wirksames Präsentieren</vt:lpstr>
      <vt:lpstr>Sozial- und selbstkompetenzen (SSK)</vt:lpstr>
      <vt:lpstr>Gruppenarbeit</vt:lpstr>
      <vt:lpstr>Kapitel 06 bis 12 Fachkompetenzen</vt:lpstr>
      <vt:lpstr>Die 7 Kernkompetenzen (1)</vt:lpstr>
      <vt:lpstr>Die 7 Kernkompetenzen (2)</vt:lpstr>
      <vt:lpstr>Die 7 Kernkompetenzen (3)</vt:lpstr>
      <vt:lpstr>Die 7 Kernkompetenzen (4)</vt:lpstr>
      <vt:lpstr>Die 7 Kernkompetenzen (5)</vt:lpstr>
      <vt:lpstr>Die 7 Kernkompetenzen (6)</vt:lpstr>
      <vt:lpstr>Die 7 Kernkompetenzen (7)</vt:lpstr>
      <vt:lpstr>Die 7 Kernkompetenzen (8)</vt:lpstr>
      <vt:lpstr>Kurze Zusammenfassung </vt:lpstr>
      <vt:lpstr>Lern- und Leistungsdokumentation führen (1)</vt:lpstr>
      <vt:lpstr>Gesetzliche Anforderung an die LLD</vt:lpstr>
      <vt:lpstr>Arbeits- und Lernsituation (ALS)</vt:lpstr>
      <vt:lpstr>Dokumentieren einer konkreten Arbeitssituation</vt:lpstr>
      <vt:lpstr>Einzelarbeit (1. Teil)</vt:lpstr>
      <vt:lpstr>Einzelarbeit (2. Teil)</vt:lpstr>
      <vt:lpstr>Reflektieren der konkreten Arbeit</vt:lpstr>
      <vt:lpstr>Verbindung zu den überbetrieblichen Kursen</vt:lpstr>
      <vt:lpstr>Nachbearbeitung des überbetrieblichen Kurses</vt:lpstr>
      <vt:lpstr>Verbindung zur Berufsfachschule</vt:lpstr>
      <vt:lpstr>Kontrolle/Würdigung</vt:lpstr>
      <vt:lpstr>Reflexion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Peter Walz</cp:lastModifiedBy>
  <cp:revision>385</cp:revision>
  <cp:lastPrinted>2016-07-21T14:22:57Z</cp:lastPrinted>
  <dcterms:created xsi:type="dcterms:W3CDTF">2011-08-03T10:23:25Z</dcterms:created>
  <dcterms:modified xsi:type="dcterms:W3CDTF">2016-07-25T09:55:24Z</dcterms:modified>
</cp:coreProperties>
</file>